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320" r:id="rId3"/>
    <p:sldId id="313" r:id="rId4"/>
    <p:sldId id="259" r:id="rId5"/>
    <p:sldId id="276" r:id="rId6"/>
    <p:sldId id="268" r:id="rId7"/>
    <p:sldId id="261" r:id="rId8"/>
    <p:sldId id="312" r:id="rId9"/>
    <p:sldId id="265" r:id="rId10"/>
    <p:sldId id="264" r:id="rId11"/>
    <p:sldId id="263" r:id="rId12"/>
    <p:sldId id="262" r:id="rId13"/>
    <p:sldId id="266" r:id="rId14"/>
    <p:sldId id="267" r:id="rId15"/>
    <p:sldId id="269" r:id="rId16"/>
    <p:sldId id="270" r:id="rId17"/>
    <p:sldId id="314" r:id="rId18"/>
    <p:sldId id="315" r:id="rId19"/>
    <p:sldId id="316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125BC2-CEA0-4580-95B8-42B76A9778B0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B2193E17-8460-4E87-851D-1B7DE8967C50}">
      <dgm:prSet phldrT="[Текст]"/>
      <dgm:spPr/>
      <dgm:t>
        <a:bodyPr/>
        <a:lstStyle/>
        <a:p>
          <a:r>
            <a:rPr lang="ru-RU" dirty="0" smtClean="0"/>
            <a:t>Информация</a:t>
          </a:r>
          <a:endParaRPr lang="ru-RU" dirty="0"/>
        </a:p>
      </dgm:t>
    </dgm:pt>
    <dgm:pt modelId="{F0FB394D-1597-49FE-9BA2-E40C8E907EEC}" type="parTrans" cxnId="{F037A119-57D6-40FE-8FD0-2DB9DD48B3B3}">
      <dgm:prSet/>
      <dgm:spPr/>
      <dgm:t>
        <a:bodyPr/>
        <a:lstStyle/>
        <a:p>
          <a:endParaRPr lang="ru-RU"/>
        </a:p>
      </dgm:t>
    </dgm:pt>
    <dgm:pt modelId="{6AC5B8D0-69D1-4B2A-A439-B3A14BB9CB02}" type="sibTrans" cxnId="{F037A119-57D6-40FE-8FD0-2DB9DD48B3B3}">
      <dgm:prSet/>
      <dgm:spPr/>
      <dgm:t>
        <a:bodyPr/>
        <a:lstStyle/>
        <a:p>
          <a:endParaRPr lang="ru-RU"/>
        </a:p>
      </dgm:t>
    </dgm:pt>
    <dgm:pt modelId="{A5DA1124-E848-4131-806B-5F6863E8A0A7}">
      <dgm:prSet phldrT="[Текст]"/>
      <dgm:spPr/>
      <dgm:t>
        <a:bodyPr/>
        <a:lstStyle/>
        <a:p>
          <a:r>
            <a:rPr lang="ru-RU" altLang="ru-RU" b="1" dirty="0" smtClean="0"/>
            <a:t>Объективность </a:t>
          </a:r>
          <a:endParaRPr lang="ru-RU" dirty="0"/>
        </a:p>
      </dgm:t>
    </dgm:pt>
    <dgm:pt modelId="{D2757609-93DD-4272-A4A9-9C20966039A8}" type="parTrans" cxnId="{D7EC4984-33AF-4324-BB24-A7154D036044}">
      <dgm:prSet/>
      <dgm:spPr/>
      <dgm:t>
        <a:bodyPr/>
        <a:lstStyle/>
        <a:p>
          <a:endParaRPr lang="ru-RU"/>
        </a:p>
      </dgm:t>
    </dgm:pt>
    <dgm:pt modelId="{E53B0F0E-31DB-4B3E-9395-648A94472D17}" type="sibTrans" cxnId="{D7EC4984-33AF-4324-BB24-A7154D036044}">
      <dgm:prSet/>
      <dgm:spPr/>
      <dgm:t>
        <a:bodyPr/>
        <a:lstStyle/>
        <a:p>
          <a:endParaRPr lang="ru-RU"/>
        </a:p>
      </dgm:t>
    </dgm:pt>
    <dgm:pt modelId="{6D03679B-2A43-49FC-9398-2EC6BE5A8B3E}">
      <dgm:prSet phldrT="[Текст]"/>
      <dgm:spPr/>
      <dgm:t>
        <a:bodyPr/>
        <a:lstStyle/>
        <a:p>
          <a:r>
            <a:rPr lang="ru-RU" altLang="ru-RU" b="1" dirty="0" smtClean="0"/>
            <a:t>Актуальность  </a:t>
          </a:r>
          <a:endParaRPr lang="ru-RU" dirty="0"/>
        </a:p>
      </dgm:t>
    </dgm:pt>
    <dgm:pt modelId="{724E7581-912D-4F39-9F59-AAB8E47C33D2}" type="parTrans" cxnId="{AF2907F0-D2B2-43C9-AEF1-88C2CC746537}">
      <dgm:prSet/>
      <dgm:spPr/>
      <dgm:t>
        <a:bodyPr/>
        <a:lstStyle/>
        <a:p>
          <a:endParaRPr lang="ru-RU"/>
        </a:p>
      </dgm:t>
    </dgm:pt>
    <dgm:pt modelId="{1A93FDF9-9DD7-4BBC-BB1D-0A038BE69A4B}" type="sibTrans" cxnId="{AF2907F0-D2B2-43C9-AEF1-88C2CC746537}">
      <dgm:prSet/>
      <dgm:spPr/>
      <dgm:t>
        <a:bodyPr/>
        <a:lstStyle/>
        <a:p>
          <a:endParaRPr lang="ru-RU"/>
        </a:p>
      </dgm:t>
    </dgm:pt>
    <dgm:pt modelId="{740EEA46-64D0-46C2-8479-41881279F273}">
      <dgm:prSet phldrT="[Текст]"/>
      <dgm:spPr/>
      <dgm:t>
        <a:bodyPr/>
        <a:lstStyle/>
        <a:p>
          <a:r>
            <a:rPr lang="ru-RU" altLang="ru-RU" b="1" dirty="0" smtClean="0"/>
            <a:t>Полнота  </a:t>
          </a:r>
          <a:endParaRPr lang="ru-RU" dirty="0"/>
        </a:p>
      </dgm:t>
    </dgm:pt>
    <dgm:pt modelId="{E44F0B17-F302-4F93-9C46-4BAA68D4A437}" type="parTrans" cxnId="{8EC53FFB-172A-4E60-8FD9-401AB44886A4}">
      <dgm:prSet/>
      <dgm:spPr/>
      <dgm:t>
        <a:bodyPr/>
        <a:lstStyle/>
        <a:p>
          <a:endParaRPr lang="ru-RU"/>
        </a:p>
      </dgm:t>
    </dgm:pt>
    <dgm:pt modelId="{60D3ED76-86F0-4B39-AD3B-8075C66D1972}" type="sibTrans" cxnId="{8EC53FFB-172A-4E60-8FD9-401AB44886A4}">
      <dgm:prSet/>
      <dgm:spPr/>
      <dgm:t>
        <a:bodyPr/>
        <a:lstStyle/>
        <a:p>
          <a:endParaRPr lang="ru-RU"/>
        </a:p>
      </dgm:t>
    </dgm:pt>
    <dgm:pt modelId="{EC01520B-DE30-4932-B5F5-EDAF6BED79AF}">
      <dgm:prSet/>
      <dgm:spPr/>
      <dgm:t>
        <a:bodyPr/>
        <a:lstStyle/>
        <a:p>
          <a:r>
            <a:rPr lang="ru-RU" altLang="ru-RU" b="1" dirty="0" smtClean="0"/>
            <a:t>Понятность (доступность) </a:t>
          </a:r>
          <a:endParaRPr lang="ru-RU" dirty="0"/>
        </a:p>
      </dgm:t>
    </dgm:pt>
    <dgm:pt modelId="{EAA284B4-5FD6-40AF-A2BC-E37D70A46B5F}" type="parTrans" cxnId="{75DFE8DA-DF11-4688-B905-47C796C654CE}">
      <dgm:prSet/>
      <dgm:spPr/>
      <dgm:t>
        <a:bodyPr/>
        <a:lstStyle/>
        <a:p>
          <a:endParaRPr lang="ru-RU"/>
        </a:p>
      </dgm:t>
    </dgm:pt>
    <dgm:pt modelId="{7F676DE4-5C5A-47A1-803B-B7BB028A76B5}" type="sibTrans" cxnId="{75DFE8DA-DF11-4688-B905-47C796C654CE}">
      <dgm:prSet/>
      <dgm:spPr/>
      <dgm:t>
        <a:bodyPr/>
        <a:lstStyle/>
        <a:p>
          <a:endParaRPr lang="ru-RU"/>
        </a:p>
      </dgm:t>
    </dgm:pt>
    <dgm:pt modelId="{0E5DDF3C-01F5-46CC-8972-C67E296B7EFF}">
      <dgm:prSet/>
      <dgm:spPr/>
      <dgm:t>
        <a:bodyPr/>
        <a:lstStyle/>
        <a:p>
          <a:r>
            <a:rPr lang="ru-RU" altLang="ru-RU" b="1" dirty="0" smtClean="0"/>
            <a:t>Полезность</a:t>
          </a:r>
          <a:endParaRPr lang="ru-RU" dirty="0"/>
        </a:p>
      </dgm:t>
    </dgm:pt>
    <dgm:pt modelId="{BC34CABE-FFB7-4607-AE74-6A03B4564B96}" type="parTrans" cxnId="{C609A360-DE82-4E49-8FB3-4C1BA7F50EDB}">
      <dgm:prSet/>
      <dgm:spPr/>
      <dgm:t>
        <a:bodyPr/>
        <a:lstStyle/>
        <a:p>
          <a:endParaRPr lang="ru-RU"/>
        </a:p>
      </dgm:t>
    </dgm:pt>
    <dgm:pt modelId="{6E9F53A5-4734-4B5A-BA93-7E854CFFEEBB}" type="sibTrans" cxnId="{C609A360-DE82-4E49-8FB3-4C1BA7F50EDB}">
      <dgm:prSet/>
      <dgm:spPr/>
      <dgm:t>
        <a:bodyPr/>
        <a:lstStyle/>
        <a:p>
          <a:endParaRPr lang="ru-RU"/>
        </a:p>
      </dgm:t>
    </dgm:pt>
    <dgm:pt modelId="{BD57D62B-3293-4B8A-A869-73E6AD19BFA6}">
      <dgm:prSet/>
      <dgm:spPr/>
      <dgm:t>
        <a:bodyPr/>
        <a:lstStyle/>
        <a:p>
          <a:r>
            <a:rPr lang="ru-RU" altLang="ru-RU" b="1" dirty="0" smtClean="0"/>
            <a:t>Достоверность </a:t>
          </a:r>
          <a:endParaRPr lang="ru-RU" dirty="0"/>
        </a:p>
      </dgm:t>
    </dgm:pt>
    <dgm:pt modelId="{97F22BD4-15CB-4492-8EFF-451A14534290}" type="parTrans" cxnId="{1BCD9CEF-3739-408C-86F1-20CADA35D99D}">
      <dgm:prSet/>
      <dgm:spPr/>
      <dgm:t>
        <a:bodyPr/>
        <a:lstStyle/>
        <a:p>
          <a:endParaRPr lang="ru-RU"/>
        </a:p>
      </dgm:t>
    </dgm:pt>
    <dgm:pt modelId="{32897B9D-4B90-47F9-B08F-7F414587C91A}" type="sibTrans" cxnId="{1BCD9CEF-3739-408C-86F1-20CADA35D99D}">
      <dgm:prSet/>
      <dgm:spPr/>
      <dgm:t>
        <a:bodyPr/>
        <a:lstStyle/>
        <a:p>
          <a:endParaRPr lang="ru-RU"/>
        </a:p>
      </dgm:t>
    </dgm:pt>
    <dgm:pt modelId="{40A82794-0185-4746-8338-F93B45194E7D}" type="pres">
      <dgm:prSet presAssocID="{CA125BC2-CEA0-4580-95B8-42B76A9778B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B21AEC-A144-42DF-8675-DA51AC0D373E}" type="pres">
      <dgm:prSet presAssocID="{B2193E17-8460-4E87-851D-1B7DE8967C50}" presName="root1" presStyleCnt="0"/>
      <dgm:spPr/>
    </dgm:pt>
    <dgm:pt modelId="{4E6C9CD7-9B34-438D-9FFD-B0B0C9FB9A08}" type="pres">
      <dgm:prSet presAssocID="{B2193E17-8460-4E87-851D-1B7DE8967C5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52F6A98-DC67-428A-918F-9B827D0199FC}" type="pres">
      <dgm:prSet presAssocID="{B2193E17-8460-4E87-851D-1B7DE8967C50}" presName="level2hierChild" presStyleCnt="0"/>
      <dgm:spPr/>
    </dgm:pt>
    <dgm:pt modelId="{2388C0B3-05A0-4E90-B8A8-0CCE5511BB4D}" type="pres">
      <dgm:prSet presAssocID="{D2757609-93DD-4272-A4A9-9C20966039A8}" presName="conn2-1" presStyleLbl="parChTrans1D2" presStyleIdx="0" presStyleCnt="6"/>
      <dgm:spPr/>
      <dgm:t>
        <a:bodyPr/>
        <a:lstStyle/>
        <a:p>
          <a:endParaRPr lang="ru-RU"/>
        </a:p>
      </dgm:t>
    </dgm:pt>
    <dgm:pt modelId="{36DB2EC6-B9E7-4834-A6CB-1849281CD0CB}" type="pres">
      <dgm:prSet presAssocID="{D2757609-93DD-4272-A4A9-9C20966039A8}" presName="connTx" presStyleLbl="parChTrans1D2" presStyleIdx="0" presStyleCnt="6"/>
      <dgm:spPr/>
      <dgm:t>
        <a:bodyPr/>
        <a:lstStyle/>
        <a:p>
          <a:endParaRPr lang="ru-RU"/>
        </a:p>
      </dgm:t>
    </dgm:pt>
    <dgm:pt modelId="{7D4E154F-08D4-45C3-8182-0F2F0F691D16}" type="pres">
      <dgm:prSet presAssocID="{A5DA1124-E848-4131-806B-5F6863E8A0A7}" presName="root2" presStyleCnt="0"/>
      <dgm:spPr/>
    </dgm:pt>
    <dgm:pt modelId="{1C295AA3-F9CD-4062-BE85-53A134B3DE60}" type="pres">
      <dgm:prSet presAssocID="{A5DA1124-E848-4131-806B-5F6863E8A0A7}" presName="LevelTwoTextNode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D481B6-0008-49D6-8A37-82B99DC86AC3}" type="pres">
      <dgm:prSet presAssocID="{A5DA1124-E848-4131-806B-5F6863E8A0A7}" presName="level3hierChild" presStyleCnt="0"/>
      <dgm:spPr/>
    </dgm:pt>
    <dgm:pt modelId="{43A233F4-5D28-4AC9-A404-2AD8EB4A69A3}" type="pres">
      <dgm:prSet presAssocID="{EAA284B4-5FD6-40AF-A2BC-E37D70A46B5F}" presName="conn2-1" presStyleLbl="parChTrans1D2" presStyleIdx="1" presStyleCnt="6"/>
      <dgm:spPr/>
      <dgm:t>
        <a:bodyPr/>
        <a:lstStyle/>
        <a:p>
          <a:endParaRPr lang="ru-RU"/>
        </a:p>
      </dgm:t>
    </dgm:pt>
    <dgm:pt modelId="{55CAD1AE-FD4D-441A-8B06-9601BC768F13}" type="pres">
      <dgm:prSet presAssocID="{EAA284B4-5FD6-40AF-A2BC-E37D70A46B5F}" presName="connTx" presStyleLbl="parChTrans1D2" presStyleIdx="1" presStyleCnt="6"/>
      <dgm:spPr/>
      <dgm:t>
        <a:bodyPr/>
        <a:lstStyle/>
        <a:p>
          <a:endParaRPr lang="ru-RU"/>
        </a:p>
      </dgm:t>
    </dgm:pt>
    <dgm:pt modelId="{204907C6-54AE-4D22-B60C-1B1D437E80E6}" type="pres">
      <dgm:prSet presAssocID="{EC01520B-DE30-4932-B5F5-EDAF6BED79AF}" presName="root2" presStyleCnt="0"/>
      <dgm:spPr/>
    </dgm:pt>
    <dgm:pt modelId="{87C2D0FB-97E7-4C0C-922E-16F80684FA64}" type="pres">
      <dgm:prSet presAssocID="{EC01520B-DE30-4932-B5F5-EDAF6BED79AF}" presName="LevelTwoTextNode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14E8906-393D-44E8-B228-2D59B76B7532}" type="pres">
      <dgm:prSet presAssocID="{EC01520B-DE30-4932-B5F5-EDAF6BED79AF}" presName="level3hierChild" presStyleCnt="0"/>
      <dgm:spPr/>
    </dgm:pt>
    <dgm:pt modelId="{465CA6DC-E037-46A8-94B2-962CF96D841D}" type="pres">
      <dgm:prSet presAssocID="{BC34CABE-FFB7-4607-AE74-6A03B4564B96}" presName="conn2-1" presStyleLbl="parChTrans1D2" presStyleIdx="2" presStyleCnt="6"/>
      <dgm:spPr/>
      <dgm:t>
        <a:bodyPr/>
        <a:lstStyle/>
        <a:p>
          <a:endParaRPr lang="ru-RU"/>
        </a:p>
      </dgm:t>
    </dgm:pt>
    <dgm:pt modelId="{40D67E00-A605-431E-B5C4-A883C1BABBB1}" type="pres">
      <dgm:prSet presAssocID="{BC34CABE-FFB7-4607-AE74-6A03B4564B96}" presName="connTx" presStyleLbl="parChTrans1D2" presStyleIdx="2" presStyleCnt="6"/>
      <dgm:spPr/>
      <dgm:t>
        <a:bodyPr/>
        <a:lstStyle/>
        <a:p>
          <a:endParaRPr lang="ru-RU"/>
        </a:p>
      </dgm:t>
    </dgm:pt>
    <dgm:pt modelId="{456B23DC-BC72-47CF-9AE5-3EB1E8D09572}" type="pres">
      <dgm:prSet presAssocID="{0E5DDF3C-01F5-46CC-8972-C67E296B7EFF}" presName="root2" presStyleCnt="0"/>
      <dgm:spPr/>
    </dgm:pt>
    <dgm:pt modelId="{B45AF4AF-64CA-4F26-B93C-1A9E2920F0BA}" type="pres">
      <dgm:prSet presAssocID="{0E5DDF3C-01F5-46CC-8972-C67E296B7EFF}" presName="LevelTwoTextNode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272878-742A-4A68-94C5-1E1B0CB4F71B}" type="pres">
      <dgm:prSet presAssocID="{0E5DDF3C-01F5-46CC-8972-C67E296B7EFF}" presName="level3hierChild" presStyleCnt="0"/>
      <dgm:spPr/>
    </dgm:pt>
    <dgm:pt modelId="{C0F069F1-93CB-4679-AA6A-E4A177454143}" type="pres">
      <dgm:prSet presAssocID="{97F22BD4-15CB-4492-8EFF-451A14534290}" presName="conn2-1" presStyleLbl="parChTrans1D2" presStyleIdx="3" presStyleCnt="6"/>
      <dgm:spPr/>
      <dgm:t>
        <a:bodyPr/>
        <a:lstStyle/>
        <a:p>
          <a:endParaRPr lang="ru-RU"/>
        </a:p>
      </dgm:t>
    </dgm:pt>
    <dgm:pt modelId="{9B007CEB-98F8-420A-A267-806EB7DE9C5A}" type="pres">
      <dgm:prSet presAssocID="{97F22BD4-15CB-4492-8EFF-451A14534290}" presName="connTx" presStyleLbl="parChTrans1D2" presStyleIdx="3" presStyleCnt="6"/>
      <dgm:spPr/>
      <dgm:t>
        <a:bodyPr/>
        <a:lstStyle/>
        <a:p>
          <a:endParaRPr lang="ru-RU"/>
        </a:p>
      </dgm:t>
    </dgm:pt>
    <dgm:pt modelId="{602AA90D-EC44-4F92-A532-2634079CAF3C}" type="pres">
      <dgm:prSet presAssocID="{BD57D62B-3293-4B8A-A869-73E6AD19BFA6}" presName="root2" presStyleCnt="0"/>
      <dgm:spPr/>
    </dgm:pt>
    <dgm:pt modelId="{CC9A4EDD-5B16-47FE-8608-B9D1EBDF2E1F}" type="pres">
      <dgm:prSet presAssocID="{BD57D62B-3293-4B8A-A869-73E6AD19BFA6}" presName="LevelTwoTextNode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D428F0-B931-4E56-AAF6-8139F53A9B6A}" type="pres">
      <dgm:prSet presAssocID="{BD57D62B-3293-4B8A-A869-73E6AD19BFA6}" presName="level3hierChild" presStyleCnt="0"/>
      <dgm:spPr/>
    </dgm:pt>
    <dgm:pt modelId="{32002D6F-95B1-4C8B-8122-ABD7D0B0078A}" type="pres">
      <dgm:prSet presAssocID="{724E7581-912D-4F39-9F59-AAB8E47C33D2}" presName="conn2-1" presStyleLbl="parChTrans1D2" presStyleIdx="4" presStyleCnt="6"/>
      <dgm:spPr/>
      <dgm:t>
        <a:bodyPr/>
        <a:lstStyle/>
        <a:p>
          <a:endParaRPr lang="ru-RU"/>
        </a:p>
      </dgm:t>
    </dgm:pt>
    <dgm:pt modelId="{5A4D88FF-7203-484E-BC74-436D71821940}" type="pres">
      <dgm:prSet presAssocID="{724E7581-912D-4F39-9F59-AAB8E47C33D2}" presName="connTx" presStyleLbl="parChTrans1D2" presStyleIdx="4" presStyleCnt="6"/>
      <dgm:spPr/>
      <dgm:t>
        <a:bodyPr/>
        <a:lstStyle/>
        <a:p>
          <a:endParaRPr lang="ru-RU"/>
        </a:p>
      </dgm:t>
    </dgm:pt>
    <dgm:pt modelId="{01ECE05C-0217-40B3-8FD6-D72E57349E99}" type="pres">
      <dgm:prSet presAssocID="{6D03679B-2A43-49FC-9398-2EC6BE5A8B3E}" presName="root2" presStyleCnt="0"/>
      <dgm:spPr/>
    </dgm:pt>
    <dgm:pt modelId="{F81F40E1-6C5C-41B7-9E9D-12873892D117}" type="pres">
      <dgm:prSet presAssocID="{6D03679B-2A43-49FC-9398-2EC6BE5A8B3E}" presName="LevelTwoTextNode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E815A73-D3C7-4A5F-951C-27AFA7170D5E}" type="pres">
      <dgm:prSet presAssocID="{6D03679B-2A43-49FC-9398-2EC6BE5A8B3E}" presName="level3hierChild" presStyleCnt="0"/>
      <dgm:spPr/>
    </dgm:pt>
    <dgm:pt modelId="{229C61BE-8171-452F-9628-C1FB000079F0}" type="pres">
      <dgm:prSet presAssocID="{E44F0B17-F302-4F93-9C46-4BAA68D4A437}" presName="conn2-1" presStyleLbl="parChTrans1D2" presStyleIdx="5" presStyleCnt="6"/>
      <dgm:spPr/>
      <dgm:t>
        <a:bodyPr/>
        <a:lstStyle/>
        <a:p>
          <a:endParaRPr lang="ru-RU"/>
        </a:p>
      </dgm:t>
    </dgm:pt>
    <dgm:pt modelId="{5FE8D80C-12D3-4F8B-94AA-75D4E00D65E9}" type="pres">
      <dgm:prSet presAssocID="{E44F0B17-F302-4F93-9C46-4BAA68D4A437}" presName="connTx" presStyleLbl="parChTrans1D2" presStyleIdx="5" presStyleCnt="6"/>
      <dgm:spPr/>
      <dgm:t>
        <a:bodyPr/>
        <a:lstStyle/>
        <a:p>
          <a:endParaRPr lang="ru-RU"/>
        </a:p>
      </dgm:t>
    </dgm:pt>
    <dgm:pt modelId="{9A163F12-C238-4E1D-86CD-9757CF2B9CAC}" type="pres">
      <dgm:prSet presAssocID="{740EEA46-64D0-46C2-8479-41881279F273}" presName="root2" presStyleCnt="0"/>
      <dgm:spPr/>
    </dgm:pt>
    <dgm:pt modelId="{B2408823-5E13-44E4-B99C-B39BFD9A473B}" type="pres">
      <dgm:prSet presAssocID="{740EEA46-64D0-46C2-8479-41881279F273}" presName="LevelTwoTextNode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122A41B-90AC-4C50-ABCC-D974288962C3}" type="pres">
      <dgm:prSet presAssocID="{740EEA46-64D0-46C2-8479-41881279F273}" presName="level3hierChild" presStyleCnt="0"/>
      <dgm:spPr/>
    </dgm:pt>
  </dgm:ptLst>
  <dgm:cxnLst>
    <dgm:cxn modelId="{8EC53FFB-172A-4E60-8FD9-401AB44886A4}" srcId="{B2193E17-8460-4E87-851D-1B7DE8967C50}" destId="{740EEA46-64D0-46C2-8479-41881279F273}" srcOrd="5" destOrd="0" parTransId="{E44F0B17-F302-4F93-9C46-4BAA68D4A437}" sibTransId="{60D3ED76-86F0-4B39-AD3B-8075C66D1972}"/>
    <dgm:cxn modelId="{B3188A9F-848D-4B6B-BB90-CE636937D8AE}" type="presOf" srcId="{BD57D62B-3293-4B8A-A869-73E6AD19BFA6}" destId="{CC9A4EDD-5B16-47FE-8608-B9D1EBDF2E1F}" srcOrd="0" destOrd="0" presId="urn:microsoft.com/office/officeart/2008/layout/HorizontalMultiLevelHierarchy"/>
    <dgm:cxn modelId="{D60A150F-1413-45E1-BA6A-C1B66F1853FE}" type="presOf" srcId="{740EEA46-64D0-46C2-8479-41881279F273}" destId="{B2408823-5E13-44E4-B99C-B39BFD9A473B}" srcOrd="0" destOrd="0" presId="urn:microsoft.com/office/officeart/2008/layout/HorizontalMultiLevelHierarchy"/>
    <dgm:cxn modelId="{16A72BDE-ECBD-4E82-A8CB-B52868F5E021}" type="presOf" srcId="{0E5DDF3C-01F5-46CC-8972-C67E296B7EFF}" destId="{B45AF4AF-64CA-4F26-B93C-1A9E2920F0BA}" srcOrd="0" destOrd="0" presId="urn:microsoft.com/office/officeart/2008/layout/HorizontalMultiLevelHierarchy"/>
    <dgm:cxn modelId="{C609A360-DE82-4E49-8FB3-4C1BA7F50EDB}" srcId="{B2193E17-8460-4E87-851D-1B7DE8967C50}" destId="{0E5DDF3C-01F5-46CC-8972-C67E296B7EFF}" srcOrd="2" destOrd="0" parTransId="{BC34CABE-FFB7-4607-AE74-6A03B4564B96}" sibTransId="{6E9F53A5-4734-4B5A-BA93-7E854CFFEEBB}"/>
    <dgm:cxn modelId="{F037A119-57D6-40FE-8FD0-2DB9DD48B3B3}" srcId="{CA125BC2-CEA0-4580-95B8-42B76A9778B0}" destId="{B2193E17-8460-4E87-851D-1B7DE8967C50}" srcOrd="0" destOrd="0" parTransId="{F0FB394D-1597-49FE-9BA2-E40C8E907EEC}" sibTransId="{6AC5B8D0-69D1-4B2A-A439-B3A14BB9CB02}"/>
    <dgm:cxn modelId="{AF2907F0-D2B2-43C9-AEF1-88C2CC746537}" srcId="{B2193E17-8460-4E87-851D-1B7DE8967C50}" destId="{6D03679B-2A43-49FC-9398-2EC6BE5A8B3E}" srcOrd="4" destOrd="0" parTransId="{724E7581-912D-4F39-9F59-AAB8E47C33D2}" sibTransId="{1A93FDF9-9DD7-4BBC-BB1D-0A038BE69A4B}"/>
    <dgm:cxn modelId="{2685F9CC-6A05-44D8-BDC9-A3915C640599}" type="presOf" srcId="{E44F0B17-F302-4F93-9C46-4BAA68D4A437}" destId="{229C61BE-8171-452F-9628-C1FB000079F0}" srcOrd="0" destOrd="0" presId="urn:microsoft.com/office/officeart/2008/layout/HorizontalMultiLevelHierarchy"/>
    <dgm:cxn modelId="{E76592D3-3081-458F-B8BD-EA8179D8E8AE}" type="presOf" srcId="{EAA284B4-5FD6-40AF-A2BC-E37D70A46B5F}" destId="{55CAD1AE-FD4D-441A-8B06-9601BC768F13}" srcOrd="1" destOrd="0" presId="urn:microsoft.com/office/officeart/2008/layout/HorizontalMultiLevelHierarchy"/>
    <dgm:cxn modelId="{B8A85E49-D069-44C9-9D05-7D1EC201925D}" type="presOf" srcId="{BC34CABE-FFB7-4607-AE74-6A03B4564B96}" destId="{465CA6DC-E037-46A8-94B2-962CF96D841D}" srcOrd="0" destOrd="0" presId="urn:microsoft.com/office/officeart/2008/layout/HorizontalMultiLevelHierarchy"/>
    <dgm:cxn modelId="{D217817F-DCFB-4E58-BFA9-D9D0C3314AD3}" type="presOf" srcId="{CA125BC2-CEA0-4580-95B8-42B76A9778B0}" destId="{40A82794-0185-4746-8338-F93B45194E7D}" srcOrd="0" destOrd="0" presId="urn:microsoft.com/office/officeart/2008/layout/HorizontalMultiLevelHierarchy"/>
    <dgm:cxn modelId="{BE06CCF6-E24B-4B6C-90B0-8ABADCA30FA0}" type="presOf" srcId="{BC34CABE-FFB7-4607-AE74-6A03B4564B96}" destId="{40D67E00-A605-431E-B5C4-A883C1BABBB1}" srcOrd="1" destOrd="0" presId="urn:microsoft.com/office/officeart/2008/layout/HorizontalMultiLevelHierarchy"/>
    <dgm:cxn modelId="{B0EB2B36-9B79-401B-A82F-496924609480}" type="presOf" srcId="{6D03679B-2A43-49FC-9398-2EC6BE5A8B3E}" destId="{F81F40E1-6C5C-41B7-9E9D-12873892D117}" srcOrd="0" destOrd="0" presId="urn:microsoft.com/office/officeart/2008/layout/HorizontalMultiLevelHierarchy"/>
    <dgm:cxn modelId="{2C72B597-FAA6-4468-9C8D-3A0533A38D2C}" type="presOf" srcId="{B2193E17-8460-4E87-851D-1B7DE8967C50}" destId="{4E6C9CD7-9B34-438D-9FFD-B0B0C9FB9A08}" srcOrd="0" destOrd="0" presId="urn:microsoft.com/office/officeart/2008/layout/HorizontalMultiLevelHierarchy"/>
    <dgm:cxn modelId="{1BCD9CEF-3739-408C-86F1-20CADA35D99D}" srcId="{B2193E17-8460-4E87-851D-1B7DE8967C50}" destId="{BD57D62B-3293-4B8A-A869-73E6AD19BFA6}" srcOrd="3" destOrd="0" parTransId="{97F22BD4-15CB-4492-8EFF-451A14534290}" sibTransId="{32897B9D-4B90-47F9-B08F-7F414587C91A}"/>
    <dgm:cxn modelId="{75DFE8DA-DF11-4688-B905-47C796C654CE}" srcId="{B2193E17-8460-4E87-851D-1B7DE8967C50}" destId="{EC01520B-DE30-4932-B5F5-EDAF6BED79AF}" srcOrd="1" destOrd="0" parTransId="{EAA284B4-5FD6-40AF-A2BC-E37D70A46B5F}" sibTransId="{7F676DE4-5C5A-47A1-803B-B7BB028A76B5}"/>
    <dgm:cxn modelId="{1F5C7FF5-920F-4CAF-9E91-A166175B6655}" type="presOf" srcId="{D2757609-93DD-4272-A4A9-9C20966039A8}" destId="{36DB2EC6-B9E7-4834-A6CB-1849281CD0CB}" srcOrd="1" destOrd="0" presId="urn:microsoft.com/office/officeart/2008/layout/HorizontalMultiLevelHierarchy"/>
    <dgm:cxn modelId="{98A0DB05-49E6-43B3-9E0B-5C77F1C6B3BC}" type="presOf" srcId="{EAA284B4-5FD6-40AF-A2BC-E37D70A46B5F}" destId="{43A233F4-5D28-4AC9-A404-2AD8EB4A69A3}" srcOrd="0" destOrd="0" presId="urn:microsoft.com/office/officeart/2008/layout/HorizontalMultiLevelHierarchy"/>
    <dgm:cxn modelId="{7E09A5AB-C61C-4247-A75E-D4A5E9C4B6DC}" type="presOf" srcId="{A5DA1124-E848-4131-806B-5F6863E8A0A7}" destId="{1C295AA3-F9CD-4062-BE85-53A134B3DE60}" srcOrd="0" destOrd="0" presId="urn:microsoft.com/office/officeart/2008/layout/HorizontalMultiLevelHierarchy"/>
    <dgm:cxn modelId="{D7EC4984-33AF-4324-BB24-A7154D036044}" srcId="{B2193E17-8460-4E87-851D-1B7DE8967C50}" destId="{A5DA1124-E848-4131-806B-5F6863E8A0A7}" srcOrd="0" destOrd="0" parTransId="{D2757609-93DD-4272-A4A9-9C20966039A8}" sibTransId="{E53B0F0E-31DB-4B3E-9395-648A94472D17}"/>
    <dgm:cxn modelId="{D32E8E63-320B-4558-9A0F-6236E160762D}" type="presOf" srcId="{724E7581-912D-4F39-9F59-AAB8E47C33D2}" destId="{5A4D88FF-7203-484E-BC74-436D71821940}" srcOrd="1" destOrd="0" presId="urn:microsoft.com/office/officeart/2008/layout/HorizontalMultiLevelHierarchy"/>
    <dgm:cxn modelId="{844B3F76-85BD-4FDA-80C0-B953D9A95155}" type="presOf" srcId="{E44F0B17-F302-4F93-9C46-4BAA68D4A437}" destId="{5FE8D80C-12D3-4F8B-94AA-75D4E00D65E9}" srcOrd="1" destOrd="0" presId="urn:microsoft.com/office/officeart/2008/layout/HorizontalMultiLevelHierarchy"/>
    <dgm:cxn modelId="{F2F53C67-9E12-44A4-B6CA-D29364084110}" type="presOf" srcId="{D2757609-93DD-4272-A4A9-9C20966039A8}" destId="{2388C0B3-05A0-4E90-B8A8-0CCE5511BB4D}" srcOrd="0" destOrd="0" presId="urn:microsoft.com/office/officeart/2008/layout/HorizontalMultiLevelHierarchy"/>
    <dgm:cxn modelId="{67AA16E5-549B-47B6-93C8-44DDBE3584D9}" type="presOf" srcId="{97F22BD4-15CB-4492-8EFF-451A14534290}" destId="{C0F069F1-93CB-4679-AA6A-E4A177454143}" srcOrd="0" destOrd="0" presId="urn:microsoft.com/office/officeart/2008/layout/HorizontalMultiLevelHierarchy"/>
    <dgm:cxn modelId="{6692B844-A973-4F83-BE2C-E5DED0B0287E}" type="presOf" srcId="{724E7581-912D-4F39-9F59-AAB8E47C33D2}" destId="{32002D6F-95B1-4C8B-8122-ABD7D0B0078A}" srcOrd="0" destOrd="0" presId="urn:microsoft.com/office/officeart/2008/layout/HorizontalMultiLevelHierarchy"/>
    <dgm:cxn modelId="{2B4A0D37-2480-40E4-B3F8-51C426F1316F}" type="presOf" srcId="{EC01520B-DE30-4932-B5F5-EDAF6BED79AF}" destId="{87C2D0FB-97E7-4C0C-922E-16F80684FA64}" srcOrd="0" destOrd="0" presId="urn:microsoft.com/office/officeart/2008/layout/HorizontalMultiLevelHierarchy"/>
    <dgm:cxn modelId="{5BA73AF1-DA5E-40A9-9A42-3F3E63071684}" type="presOf" srcId="{97F22BD4-15CB-4492-8EFF-451A14534290}" destId="{9B007CEB-98F8-420A-A267-806EB7DE9C5A}" srcOrd="1" destOrd="0" presId="urn:microsoft.com/office/officeart/2008/layout/HorizontalMultiLevelHierarchy"/>
    <dgm:cxn modelId="{0FC7A624-C45D-4009-8D4A-38AD8F17BE4B}" type="presParOf" srcId="{40A82794-0185-4746-8338-F93B45194E7D}" destId="{74B21AEC-A144-42DF-8675-DA51AC0D373E}" srcOrd="0" destOrd="0" presId="urn:microsoft.com/office/officeart/2008/layout/HorizontalMultiLevelHierarchy"/>
    <dgm:cxn modelId="{7EA67C7F-8F6C-41EE-AC42-9084DFF0A299}" type="presParOf" srcId="{74B21AEC-A144-42DF-8675-DA51AC0D373E}" destId="{4E6C9CD7-9B34-438D-9FFD-B0B0C9FB9A08}" srcOrd="0" destOrd="0" presId="urn:microsoft.com/office/officeart/2008/layout/HorizontalMultiLevelHierarchy"/>
    <dgm:cxn modelId="{200A7674-D7E7-4F5D-8B76-5FC986BEE1C6}" type="presParOf" srcId="{74B21AEC-A144-42DF-8675-DA51AC0D373E}" destId="{152F6A98-DC67-428A-918F-9B827D0199FC}" srcOrd="1" destOrd="0" presId="urn:microsoft.com/office/officeart/2008/layout/HorizontalMultiLevelHierarchy"/>
    <dgm:cxn modelId="{CD8062B1-991E-46D5-8BFF-10D80186264D}" type="presParOf" srcId="{152F6A98-DC67-428A-918F-9B827D0199FC}" destId="{2388C0B3-05A0-4E90-B8A8-0CCE5511BB4D}" srcOrd="0" destOrd="0" presId="urn:microsoft.com/office/officeart/2008/layout/HorizontalMultiLevelHierarchy"/>
    <dgm:cxn modelId="{9B8715B6-A71F-42AB-8751-BDFB3A1984E1}" type="presParOf" srcId="{2388C0B3-05A0-4E90-B8A8-0CCE5511BB4D}" destId="{36DB2EC6-B9E7-4834-A6CB-1849281CD0CB}" srcOrd="0" destOrd="0" presId="urn:microsoft.com/office/officeart/2008/layout/HorizontalMultiLevelHierarchy"/>
    <dgm:cxn modelId="{D3D6BA1D-76DB-460F-B0B2-676F9ABA6B73}" type="presParOf" srcId="{152F6A98-DC67-428A-918F-9B827D0199FC}" destId="{7D4E154F-08D4-45C3-8182-0F2F0F691D16}" srcOrd="1" destOrd="0" presId="urn:microsoft.com/office/officeart/2008/layout/HorizontalMultiLevelHierarchy"/>
    <dgm:cxn modelId="{6D0CF6BF-53CC-4408-9F24-4FF4B0CBE27F}" type="presParOf" srcId="{7D4E154F-08D4-45C3-8182-0F2F0F691D16}" destId="{1C295AA3-F9CD-4062-BE85-53A134B3DE60}" srcOrd="0" destOrd="0" presId="urn:microsoft.com/office/officeart/2008/layout/HorizontalMultiLevelHierarchy"/>
    <dgm:cxn modelId="{184CC00D-2500-46CC-A05B-E9A451CB5752}" type="presParOf" srcId="{7D4E154F-08D4-45C3-8182-0F2F0F691D16}" destId="{0FD481B6-0008-49D6-8A37-82B99DC86AC3}" srcOrd="1" destOrd="0" presId="urn:microsoft.com/office/officeart/2008/layout/HorizontalMultiLevelHierarchy"/>
    <dgm:cxn modelId="{091E3092-E4AB-44EB-BD45-3B82DEAB3056}" type="presParOf" srcId="{152F6A98-DC67-428A-918F-9B827D0199FC}" destId="{43A233F4-5D28-4AC9-A404-2AD8EB4A69A3}" srcOrd="2" destOrd="0" presId="urn:microsoft.com/office/officeart/2008/layout/HorizontalMultiLevelHierarchy"/>
    <dgm:cxn modelId="{5306A4A2-E48C-49FA-9551-F806C5868649}" type="presParOf" srcId="{43A233F4-5D28-4AC9-A404-2AD8EB4A69A3}" destId="{55CAD1AE-FD4D-441A-8B06-9601BC768F13}" srcOrd="0" destOrd="0" presId="urn:microsoft.com/office/officeart/2008/layout/HorizontalMultiLevelHierarchy"/>
    <dgm:cxn modelId="{86368F98-CF5E-4C8A-ADA3-1CFCDDC41449}" type="presParOf" srcId="{152F6A98-DC67-428A-918F-9B827D0199FC}" destId="{204907C6-54AE-4D22-B60C-1B1D437E80E6}" srcOrd="3" destOrd="0" presId="urn:microsoft.com/office/officeart/2008/layout/HorizontalMultiLevelHierarchy"/>
    <dgm:cxn modelId="{1D38492F-C370-4FF9-AD7D-B6AACCDF9F23}" type="presParOf" srcId="{204907C6-54AE-4D22-B60C-1B1D437E80E6}" destId="{87C2D0FB-97E7-4C0C-922E-16F80684FA64}" srcOrd="0" destOrd="0" presId="urn:microsoft.com/office/officeart/2008/layout/HorizontalMultiLevelHierarchy"/>
    <dgm:cxn modelId="{29A08DD3-D8F5-4C4E-871B-2C0335C0C5BA}" type="presParOf" srcId="{204907C6-54AE-4D22-B60C-1B1D437E80E6}" destId="{C14E8906-393D-44E8-B228-2D59B76B7532}" srcOrd="1" destOrd="0" presId="urn:microsoft.com/office/officeart/2008/layout/HorizontalMultiLevelHierarchy"/>
    <dgm:cxn modelId="{32CD33C5-DB04-4144-9647-E37008DDCA7E}" type="presParOf" srcId="{152F6A98-DC67-428A-918F-9B827D0199FC}" destId="{465CA6DC-E037-46A8-94B2-962CF96D841D}" srcOrd="4" destOrd="0" presId="urn:microsoft.com/office/officeart/2008/layout/HorizontalMultiLevelHierarchy"/>
    <dgm:cxn modelId="{1F1C817A-E3C0-4C8D-B128-AB88DA4A812F}" type="presParOf" srcId="{465CA6DC-E037-46A8-94B2-962CF96D841D}" destId="{40D67E00-A605-431E-B5C4-A883C1BABBB1}" srcOrd="0" destOrd="0" presId="urn:microsoft.com/office/officeart/2008/layout/HorizontalMultiLevelHierarchy"/>
    <dgm:cxn modelId="{BD72A08B-12B9-49DB-BBFE-964B3435587E}" type="presParOf" srcId="{152F6A98-DC67-428A-918F-9B827D0199FC}" destId="{456B23DC-BC72-47CF-9AE5-3EB1E8D09572}" srcOrd="5" destOrd="0" presId="urn:microsoft.com/office/officeart/2008/layout/HorizontalMultiLevelHierarchy"/>
    <dgm:cxn modelId="{9B098FA7-FA12-4219-913D-39543F3BBA32}" type="presParOf" srcId="{456B23DC-BC72-47CF-9AE5-3EB1E8D09572}" destId="{B45AF4AF-64CA-4F26-B93C-1A9E2920F0BA}" srcOrd="0" destOrd="0" presId="urn:microsoft.com/office/officeart/2008/layout/HorizontalMultiLevelHierarchy"/>
    <dgm:cxn modelId="{9915E0F5-5E18-41BA-ACA3-F4C79D1BD0D6}" type="presParOf" srcId="{456B23DC-BC72-47CF-9AE5-3EB1E8D09572}" destId="{2E272878-742A-4A68-94C5-1E1B0CB4F71B}" srcOrd="1" destOrd="0" presId="urn:microsoft.com/office/officeart/2008/layout/HorizontalMultiLevelHierarchy"/>
    <dgm:cxn modelId="{B6D8892F-3E4C-441B-8117-CDACCED6C624}" type="presParOf" srcId="{152F6A98-DC67-428A-918F-9B827D0199FC}" destId="{C0F069F1-93CB-4679-AA6A-E4A177454143}" srcOrd="6" destOrd="0" presId="urn:microsoft.com/office/officeart/2008/layout/HorizontalMultiLevelHierarchy"/>
    <dgm:cxn modelId="{15B9228E-FAEB-44B5-8DE6-D87EE1BEF989}" type="presParOf" srcId="{C0F069F1-93CB-4679-AA6A-E4A177454143}" destId="{9B007CEB-98F8-420A-A267-806EB7DE9C5A}" srcOrd="0" destOrd="0" presId="urn:microsoft.com/office/officeart/2008/layout/HorizontalMultiLevelHierarchy"/>
    <dgm:cxn modelId="{7B68E09D-B1D8-4E6A-B0CA-BBA28DA6E5E5}" type="presParOf" srcId="{152F6A98-DC67-428A-918F-9B827D0199FC}" destId="{602AA90D-EC44-4F92-A532-2634079CAF3C}" srcOrd="7" destOrd="0" presId="urn:microsoft.com/office/officeart/2008/layout/HorizontalMultiLevelHierarchy"/>
    <dgm:cxn modelId="{78CCC0EE-99B9-48AE-AF5A-309FC353C33E}" type="presParOf" srcId="{602AA90D-EC44-4F92-A532-2634079CAF3C}" destId="{CC9A4EDD-5B16-47FE-8608-B9D1EBDF2E1F}" srcOrd="0" destOrd="0" presId="urn:microsoft.com/office/officeart/2008/layout/HorizontalMultiLevelHierarchy"/>
    <dgm:cxn modelId="{8AA5A275-1F2C-4B04-9671-AE9B0CEB3C5F}" type="presParOf" srcId="{602AA90D-EC44-4F92-A532-2634079CAF3C}" destId="{3CD428F0-B931-4E56-AAF6-8139F53A9B6A}" srcOrd="1" destOrd="0" presId="urn:microsoft.com/office/officeart/2008/layout/HorizontalMultiLevelHierarchy"/>
    <dgm:cxn modelId="{D53FDF96-9050-453C-9E5E-7BE53DECA540}" type="presParOf" srcId="{152F6A98-DC67-428A-918F-9B827D0199FC}" destId="{32002D6F-95B1-4C8B-8122-ABD7D0B0078A}" srcOrd="8" destOrd="0" presId="urn:microsoft.com/office/officeart/2008/layout/HorizontalMultiLevelHierarchy"/>
    <dgm:cxn modelId="{DA820592-3DE2-4A7F-B314-31F021BE7782}" type="presParOf" srcId="{32002D6F-95B1-4C8B-8122-ABD7D0B0078A}" destId="{5A4D88FF-7203-484E-BC74-436D71821940}" srcOrd="0" destOrd="0" presId="urn:microsoft.com/office/officeart/2008/layout/HorizontalMultiLevelHierarchy"/>
    <dgm:cxn modelId="{4136739A-5480-4B9A-95CE-2C8DD9AAC48E}" type="presParOf" srcId="{152F6A98-DC67-428A-918F-9B827D0199FC}" destId="{01ECE05C-0217-40B3-8FD6-D72E57349E99}" srcOrd="9" destOrd="0" presId="urn:microsoft.com/office/officeart/2008/layout/HorizontalMultiLevelHierarchy"/>
    <dgm:cxn modelId="{AC2DF507-22F2-43E4-9B21-A030D921A656}" type="presParOf" srcId="{01ECE05C-0217-40B3-8FD6-D72E57349E99}" destId="{F81F40E1-6C5C-41B7-9E9D-12873892D117}" srcOrd="0" destOrd="0" presId="urn:microsoft.com/office/officeart/2008/layout/HorizontalMultiLevelHierarchy"/>
    <dgm:cxn modelId="{06DBD8D7-BC58-4859-8810-8DAB8DECFAAB}" type="presParOf" srcId="{01ECE05C-0217-40B3-8FD6-D72E57349E99}" destId="{BE815A73-D3C7-4A5F-951C-27AFA7170D5E}" srcOrd="1" destOrd="0" presId="urn:microsoft.com/office/officeart/2008/layout/HorizontalMultiLevelHierarchy"/>
    <dgm:cxn modelId="{266D48E2-B06C-47CC-A4FE-F9094326B9DF}" type="presParOf" srcId="{152F6A98-DC67-428A-918F-9B827D0199FC}" destId="{229C61BE-8171-452F-9628-C1FB000079F0}" srcOrd="10" destOrd="0" presId="urn:microsoft.com/office/officeart/2008/layout/HorizontalMultiLevelHierarchy"/>
    <dgm:cxn modelId="{F7B08E7D-F4E4-4027-B478-ACEAF0776CCA}" type="presParOf" srcId="{229C61BE-8171-452F-9628-C1FB000079F0}" destId="{5FE8D80C-12D3-4F8B-94AA-75D4E00D65E9}" srcOrd="0" destOrd="0" presId="urn:microsoft.com/office/officeart/2008/layout/HorizontalMultiLevelHierarchy"/>
    <dgm:cxn modelId="{58F15AD4-5228-4990-9503-05CB3695EC85}" type="presParOf" srcId="{152F6A98-DC67-428A-918F-9B827D0199FC}" destId="{9A163F12-C238-4E1D-86CD-9757CF2B9CAC}" srcOrd="11" destOrd="0" presId="urn:microsoft.com/office/officeart/2008/layout/HorizontalMultiLevelHierarchy"/>
    <dgm:cxn modelId="{FDE28037-84C8-4725-882A-EDBFFCA2A3A8}" type="presParOf" srcId="{9A163F12-C238-4E1D-86CD-9757CF2B9CAC}" destId="{B2408823-5E13-44E4-B99C-B39BFD9A473B}" srcOrd="0" destOrd="0" presId="urn:microsoft.com/office/officeart/2008/layout/HorizontalMultiLevelHierarchy"/>
    <dgm:cxn modelId="{7167CFE1-2E86-462F-9D62-7714B4887E13}" type="presParOf" srcId="{9A163F12-C238-4E1D-86CD-9757CF2B9CAC}" destId="{9122A41B-90AC-4C50-ABCC-D974288962C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9C61BE-8171-452F-9628-C1FB000079F0}">
      <dsp:nvSpPr>
        <dsp:cNvPr id="0" name=""/>
        <dsp:cNvSpPr/>
      </dsp:nvSpPr>
      <dsp:spPr>
        <a:xfrm>
          <a:off x="1998743" y="2592288"/>
          <a:ext cx="468877" cy="22336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4438" y="0"/>
              </a:lnTo>
              <a:lnTo>
                <a:pt x="234438" y="2233601"/>
              </a:lnTo>
              <a:lnTo>
                <a:pt x="468877" y="2233601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2176124" y="3652031"/>
        <a:ext cx="114114" cy="114114"/>
      </dsp:txXfrm>
    </dsp:sp>
    <dsp:sp modelId="{32002D6F-95B1-4C8B-8122-ABD7D0B0078A}">
      <dsp:nvSpPr>
        <dsp:cNvPr id="0" name=""/>
        <dsp:cNvSpPr/>
      </dsp:nvSpPr>
      <dsp:spPr>
        <a:xfrm>
          <a:off x="1998743" y="2592288"/>
          <a:ext cx="468877" cy="13401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4438" y="0"/>
              </a:lnTo>
              <a:lnTo>
                <a:pt x="234438" y="1340160"/>
              </a:lnTo>
              <a:lnTo>
                <a:pt x="468877" y="1340160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197686" y="3226873"/>
        <a:ext cx="70990" cy="70990"/>
      </dsp:txXfrm>
    </dsp:sp>
    <dsp:sp modelId="{C0F069F1-93CB-4679-AA6A-E4A177454143}">
      <dsp:nvSpPr>
        <dsp:cNvPr id="0" name=""/>
        <dsp:cNvSpPr/>
      </dsp:nvSpPr>
      <dsp:spPr>
        <a:xfrm>
          <a:off x="1998743" y="2592288"/>
          <a:ext cx="468877" cy="4467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4438" y="0"/>
              </a:lnTo>
              <a:lnTo>
                <a:pt x="234438" y="446720"/>
              </a:lnTo>
              <a:lnTo>
                <a:pt x="468877" y="446720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216991" y="2799457"/>
        <a:ext cx="32380" cy="32380"/>
      </dsp:txXfrm>
    </dsp:sp>
    <dsp:sp modelId="{465CA6DC-E037-46A8-94B2-962CF96D841D}">
      <dsp:nvSpPr>
        <dsp:cNvPr id="0" name=""/>
        <dsp:cNvSpPr/>
      </dsp:nvSpPr>
      <dsp:spPr>
        <a:xfrm>
          <a:off x="1998743" y="2145567"/>
          <a:ext cx="468877" cy="446720"/>
        </a:xfrm>
        <a:custGeom>
          <a:avLst/>
          <a:gdLst/>
          <a:ahLst/>
          <a:cxnLst/>
          <a:rect l="0" t="0" r="0" b="0"/>
          <a:pathLst>
            <a:path>
              <a:moveTo>
                <a:pt x="0" y="446720"/>
              </a:moveTo>
              <a:lnTo>
                <a:pt x="234438" y="446720"/>
              </a:lnTo>
              <a:lnTo>
                <a:pt x="234438" y="0"/>
              </a:lnTo>
              <a:lnTo>
                <a:pt x="468877" y="0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216991" y="2352737"/>
        <a:ext cx="32380" cy="32380"/>
      </dsp:txXfrm>
    </dsp:sp>
    <dsp:sp modelId="{43A233F4-5D28-4AC9-A404-2AD8EB4A69A3}">
      <dsp:nvSpPr>
        <dsp:cNvPr id="0" name=""/>
        <dsp:cNvSpPr/>
      </dsp:nvSpPr>
      <dsp:spPr>
        <a:xfrm>
          <a:off x="1998743" y="1252127"/>
          <a:ext cx="468877" cy="1340160"/>
        </a:xfrm>
        <a:custGeom>
          <a:avLst/>
          <a:gdLst/>
          <a:ahLst/>
          <a:cxnLst/>
          <a:rect l="0" t="0" r="0" b="0"/>
          <a:pathLst>
            <a:path>
              <a:moveTo>
                <a:pt x="0" y="1340160"/>
              </a:moveTo>
              <a:lnTo>
                <a:pt x="234438" y="1340160"/>
              </a:lnTo>
              <a:lnTo>
                <a:pt x="234438" y="0"/>
              </a:lnTo>
              <a:lnTo>
                <a:pt x="468877" y="0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197686" y="1886712"/>
        <a:ext cx="70990" cy="70990"/>
      </dsp:txXfrm>
    </dsp:sp>
    <dsp:sp modelId="{2388C0B3-05A0-4E90-B8A8-0CCE5511BB4D}">
      <dsp:nvSpPr>
        <dsp:cNvPr id="0" name=""/>
        <dsp:cNvSpPr/>
      </dsp:nvSpPr>
      <dsp:spPr>
        <a:xfrm>
          <a:off x="1998743" y="358686"/>
          <a:ext cx="468877" cy="2233601"/>
        </a:xfrm>
        <a:custGeom>
          <a:avLst/>
          <a:gdLst/>
          <a:ahLst/>
          <a:cxnLst/>
          <a:rect l="0" t="0" r="0" b="0"/>
          <a:pathLst>
            <a:path>
              <a:moveTo>
                <a:pt x="0" y="2233601"/>
              </a:moveTo>
              <a:lnTo>
                <a:pt x="234438" y="2233601"/>
              </a:lnTo>
              <a:lnTo>
                <a:pt x="234438" y="0"/>
              </a:lnTo>
              <a:lnTo>
                <a:pt x="468877" y="0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2176124" y="1418430"/>
        <a:ext cx="114114" cy="114114"/>
      </dsp:txXfrm>
    </dsp:sp>
    <dsp:sp modelId="{4E6C9CD7-9B34-438D-9FFD-B0B0C9FB9A08}">
      <dsp:nvSpPr>
        <dsp:cNvPr id="0" name=""/>
        <dsp:cNvSpPr/>
      </dsp:nvSpPr>
      <dsp:spPr>
        <a:xfrm rot="16200000">
          <a:off x="-239560" y="2234911"/>
          <a:ext cx="3761855" cy="7147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/>
            <a:t>Информация</a:t>
          </a:r>
          <a:endParaRPr lang="ru-RU" sz="4300" kern="1200" dirty="0"/>
        </a:p>
      </dsp:txBody>
      <dsp:txXfrm>
        <a:off x="-239560" y="2234911"/>
        <a:ext cx="3761855" cy="714752"/>
      </dsp:txXfrm>
    </dsp:sp>
    <dsp:sp modelId="{1C295AA3-F9CD-4062-BE85-53A134B3DE60}">
      <dsp:nvSpPr>
        <dsp:cNvPr id="0" name=""/>
        <dsp:cNvSpPr/>
      </dsp:nvSpPr>
      <dsp:spPr>
        <a:xfrm>
          <a:off x="2467620" y="1310"/>
          <a:ext cx="2344388" cy="7147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000" b="1" kern="1200" dirty="0" smtClean="0"/>
            <a:t>Объективность </a:t>
          </a:r>
          <a:endParaRPr lang="ru-RU" sz="2000" kern="1200" dirty="0"/>
        </a:p>
      </dsp:txBody>
      <dsp:txXfrm>
        <a:off x="2467620" y="1310"/>
        <a:ext cx="2344388" cy="714752"/>
      </dsp:txXfrm>
    </dsp:sp>
    <dsp:sp modelId="{87C2D0FB-97E7-4C0C-922E-16F80684FA64}">
      <dsp:nvSpPr>
        <dsp:cNvPr id="0" name=""/>
        <dsp:cNvSpPr/>
      </dsp:nvSpPr>
      <dsp:spPr>
        <a:xfrm>
          <a:off x="2467620" y="894750"/>
          <a:ext cx="2344388" cy="7147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000" b="1" kern="1200" dirty="0" smtClean="0"/>
            <a:t>Понятность (доступность) </a:t>
          </a:r>
          <a:endParaRPr lang="ru-RU" sz="2000" kern="1200" dirty="0"/>
        </a:p>
      </dsp:txBody>
      <dsp:txXfrm>
        <a:off x="2467620" y="894750"/>
        <a:ext cx="2344388" cy="714752"/>
      </dsp:txXfrm>
    </dsp:sp>
    <dsp:sp modelId="{B45AF4AF-64CA-4F26-B93C-1A9E2920F0BA}">
      <dsp:nvSpPr>
        <dsp:cNvPr id="0" name=""/>
        <dsp:cNvSpPr/>
      </dsp:nvSpPr>
      <dsp:spPr>
        <a:xfrm>
          <a:off x="2467620" y="1788191"/>
          <a:ext cx="2344388" cy="7147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000" b="1" kern="1200" dirty="0" smtClean="0"/>
            <a:t>Полезность</a:t>
          </a:r>
          <a:endParaRPr lang="ru-RU" sz="2000" kern="1200" dirty="0"/>
        </a:p>
      </dsp:txBody>
      <dsp:txXfrm>
        <a:off x="2467620" y="1788191"/>
        <a:ext cx="2344388" cy="714752"/>
      </dsp:txXfrm>
    </dsp:sp>
    <dsp:sp modelId="{CC9A4EDD-5B16-47FE-8608-B9D1EBDF2E1F}">
      <dsp:nvSpPr>
        <dsp:cNvPr id="0" name=""/>
        <dsp:cNvSpPr/>
      </dsp:nvSpPr>
      <dsp:spPr>
        <a:xfrm>
          <a:off x="2467620" y="2681632"/>
          <a:ext cx="2344388" cy="7147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000" b="1" kern="1200" dirty="0" smtClean="0"/>
            <a:t>Достоверность </a:t>
          </a:r>
          <a:endParaRPr lang="ru-RU" sz="2000" kern="1200" dirty="0"/>
        </a:p>
      </dsp:txBody>
      <dsp:txXfrm>
        <a:off x="2467620" y="2681632"/>
        <a:ext cx="2344388" cy="714752"/>
      </dsp:txXfrm>
    </dsp:sp>
    <dsp:sp modelId="{F81F40E1-6C5C-41B7-9E9D-12873892D117}">
      <dsp:nvSpPr>
        <dsp:cNvPr id="0" name=""/>
        <dsp:cNvSpPr/>
      </dsp:nvSpPr>
      <dsp:spPr>
        <a:xfrm>
          <a:off x="2467620" y="3575072"/>
          <a:ext cx="2344388" cy="7147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000" b="1" kern="1200" dirty="0" smtClean="0"/>
            <a:t>Актуальность  </a:t>
          </a:r>
          <a:endParaRPr lang="ru-RU" sz="2000" kern="1200" dirty="0"/>
        </a:p>
      </dsp:txBody>
      <dsp:txXfrm>
        <a:off x="2467620" y="3575072"/>
        <a:ext cx="2344388" cy="714752"/>
      </dsp:txXfrm>
    </dsp:sp>
    <dsp:sp modelId="{B2408823-5E13-44E4-B99C-B39BFD9A473B}">
      <dsp:nvSpPr>
        <dsp:cNvPr id="0" name=""/>
        <dsp:cNvSpPr/>
      </dsp:nvSpPr>
      <dsp:spPr>
        <a:xfrm>
          <a:off x="2467620" y="4468513"/>
          <a:ext cx="2344388" cy="7147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000" b="1" kern="1200" dirty="0" smtClean="0"/>
            <a:t>Полнота  </a:t>
          </a:r>
          <a:endParaRPr lang="ru-RU" sz="2000" kern="1200" dirty="0"/>
        </a:p>
      </dsp:txBody>
      <dsp:txXfrm>
        <a:off x="2467620" y="4468513"/>
        <a:ext cx="2344388" cy="7147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B192CA3-8107-4EA6-A55E-A09A4834346E}" type="datetimeFigureOut">
              <a:rPr lang="ru-RU"/>
              <a:pPr>
                <a:defRPr/>
              </a:pPr>
              <a:t>31.03.2023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6292B77-E187-4AE9-840C-A4E1E8BE69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5797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3764519-65BF-456F-B283-B3743E367A14}" type="slidenum">
              <a:rPr lang="ru-RU" altLang="ru-RU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alt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152722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B73BC26-A9E4-407D-B871-A791E3DCBFDE}" type="slidenum">
              <a:rPr lang="ru-RU" altLang="ru-RU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 alt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126261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88913"/>
            <a:ext cx="8569325" cy="63817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088" y="1125538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 b="0"/>
            </a:lvl1pPr>
          </a:lstStyle>
          <a:p>
            <a:pPr>
              <a:defRPr/>
            </a:pPr>
            <a:fld id="{3B00CCE3-9ED7-4258-94AC-3EDA5CFA11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E9F4E24-0B7D-4B86-9DEB-90F0947995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E985C82-AD8B-4B4F-B579-A474A00362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4603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66738" y="908050"/>
            <a:ext cx="8001000" cy="511175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0D01341-0862-4601-BEBF-157FD6619E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4603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66738" y="908050"/>
            <a:ext cx="3924300" cy="5111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3438" y="908050"/>
            <a:ext cx="3924300" cy="247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3438" y="3540125"/>
            <a:ext cx="3924300" cy="247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B0FBC54-E1E5-4914-AF15-23347D55F3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6D5575F-B734-42E2-9625-CF863F1CB0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824B174-4AB2-4F42-8DDD-AF26895BD9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66738" y="908050"/>
            <a:ext cx="39243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908050"/>
            <a:ext cx="39243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910D9F0-048F-40E3-95BA-88D86EE38C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5A878D4-C83E-4279-8101-481040750A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F5C83E1-7B2B-479C-B7E1-03A2C88F51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851B6AB-6406-4178-A65C-278F19CBB2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3A0D617-EB1A-4892-87E8-C18AE73F43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1E0EA0A-DED8-469F-9438-7F52DE9FFF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908050"/>
            <a:ext cx="80010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539750" y="765175"/>
            <a:ext cx="7958138" cy="109538"/>
          </a:xfrm>
          <a:custGeom>
            <a:avLst/>
            <a:gdLst>
              <a:gd name="T0" fmla="*/ 0 w 1000"/>
              <a:gd name="T1" fmla="*/ 0 h 1000"/>
              <a:gd name="T2" fmla="*/ 585 w 1000"/>
              <a:gd name="T3" fmla="*/ 0 h 1000"/>
              <a:gd name="T4" fmla="*/ 585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+mn-lt"/>
            </a:endParaRPr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011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01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05638" y="6211888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1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7100F1C0-9CAD-487E-8277-34B0B7124E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6713" y="1952625"/>
            <a:ext cx="8569325" cy="936625"/>
          </a:xfrm>
        </p:spPr>
        <p:txBody>
          <a:bodyPr/>
          <a:lstStyle/>
          <a:p>
            <a:pPr algn="ctr" eaLnBrk="1" hangingPunct="1"/>
            <a:r>
              <a:rPr lang="ru-RU" altLang="ru-RU" sz="5400" dirty="0" smtClean="0"/>
              <a:t>Информация: виды и свойства</a:t>
            </a:r>
          </a:p>
        </p:txBody>
      </p:sp>
      <p:sp>
        <p:nvSpPr>
          <p:cNvPr id="16386" name="AutoShape 3"/>
          <p:cNvSpPr>
            <a:spLocks noChangeArrowheads="1"/>
          </p:cNvSpPr>
          <p:nvPr/>
        </p:nvSpPr>
        <p:spPr bwMode="auto">
          <a:xfrm>
            <a:off x="511175" y="2889250"/>
            <a:ext cx="7958138" cy="109538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0"/>
              <a:gd name="T19" fmla="*/ 0 h 1000"/>
              <a:gd name="T20" fmla="*/ 1000 w 1000"/>
              <a:gd name="T21" fmla="*/ 1000 h 1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87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11175" y="3213100"/>
            <a:ext cx="8164513" cy="2952750"/>
          </a:xfrm>
        </p:spPr>
        <p:txBody>
          <a:bodyPr/>
          <a:lstStyle/>
          <a:p>
            <a:pPr marL="342900" indent="-342900">
              <a:buFont typeface="Verdana" pitchFamily="34" charset="0"/>
              <a:buAutoNum type="arabicPeriod"/>
            </a:pPr>
            <a:r>
              <a:rPr lang="ru-RU" sz="2000" dirty="0" smtClean="0"/>
              <a:t>Предмет «информатика»</a:t>
            </a:r>
          </a:p>
          <a:p>
            <a:pPr marL="342900" indent="-342900">
              <a:buFont typeface="Verdana" pitchFamily="34" charset="0"/>
              <a:buAutoNum type="arabicPeriod"/>
            </a:pPr>
            <a:r>
              <a:rPr lang="ru-RU" sz="2000" dirty="0" smtClean="0"/>
              <a:t>Понятие «информации». Виды и свойства информации. </a:t>
            </a:r>
          </a:p>
          <a:p>
            <a:pPr marL="342900" indent="-342900">
              <a:buFont typeface="Verdana" pitchFamily="34" charset="0"/>
              <a:buAutoNum type="arabicPeriod"/>
            </a:pPr>
            <a:r>
              <a:rPr lang="ru-RU" sz="2000" dirty="0" smtClean="0"/>
              <a:t>Единицы измерения информации.</a:t>
            </a:r>
          </a:p>
          <a:p>
            <a:pPr marL="342900" indent="-342900">
              <a:buFont typeface="Verdana" pitchFamily="34" charset="0"/>
              <a:buAutoNum type="arabicPeriod"/>
            </a:pPr>
            <a:r>
              <a:rPr lang="ru-RU" sz="2000" dirty="0" smtClean="0"/>
              <a:t>Хранение информации; выбор способа хранения информации.</a:t>
            </a:r>
          </a:p>
          <a:p>
            <a:pPr marL="342900" indent="-342900">
              <a:buFont typeface="Verdana" pitchFamily="34" charset="0"/>
              <a:buAutoNum type="arabicPeriod"/>
            </a:pPr>
            <a:r>
              <a:rPr lang="ru-RU" sz="2000" dirty="0" smtClean="0"/>
              <a:t>Поиск и систематизация информации. </a:t>
            </a:r>
          </a:p>
          <a:p>
            <a:pPr marL="342900" indent="-342900">
              <a:buFont typeface="Verdana" pitchFamily="34" charset="0"/>
              <a:buAutoNum type="arabicPeriod"/>
            </a:pPr>
            <a:r>
              <a:rPr lang="ru-RU" sz="2000" dirty="0" smtClean="0"/>
              <a:t>Информационные процессы. </a:t>
            </a:r>
          </a:p>
          <a:p>
            <a:pPr marL="342900" indent="-342900">
              <a:buFont typeface="Verdana" pitchFamily="34" charset="0"/>
              <a:buAutoNum type="arabicPeriod"/>
            </a:pPr>
            <a:r>
              <a:rPr lang="ru-RU" sz="2000" dirty="0" smtClean="0"/>
              <a:t>Классификация информационных процессов. </a:t>
            </a:r>
          </a:p>
        </p:txBody>
      </p:sp>
      <p:sp>
        <p:nvSpPr>
          <p:cNvPr id="5" name="Овал 4"/>
          <p:cNvSpPr/>
          <p:nvPr/>
        </p:nvSpPr>
        <p:spPr>
          <a:xfrm>
            <a:off x="36513" y="2998788"/>
            <a:ext cx="8218487" cy="21590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Номер слайда 5"/>
          <p:cNvSpPr txBox="1">
            <a:spLocks noGrp="1"/>
          </p:cNvSpPr>
          <p:nvPr/>
        </p:nvSpPr>
        <p:spPr bwMode="auto">
          <a:xfrm>
            <a:off x="7005638" y="6211888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6273AA0E-B03C-4B6E-9396-6C6B47BB7F5B}" type="slidenum">
              <a:rPr lang="ru-RU" altLang="ru-RU" b="1">
                <a:solidFill>
                  <a:srgbClr val="000000"/>
                </a:solidFill>
                <a:latin typeface="Verdana" pitchFamily="34" charset="0"/>
              </a:rPr>
              <a:pPr algn="r"/>
              <a:t>10</a:t>
            </a:fld>
            <a:endParaRPr lang="ru-RU" altLang="ru-RU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altLang="ru-RU" sz="3400" smtClean="0"/>
              <a:t>Информация в живой природе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506413" y="977900"/>
            <a:ext cx="8453437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3538" indent="-363538">
              <a:lnSpc>
                <a:spcPct val="90000"/>
              </a:lnSpc>
              <a:spcBef>
                <a:spcPct val="40000"/>
              </a:spcBef>
              <a:buClr>
                <a:srgbClr val="CC0000"/>
              </a:buClr>
              <a:buFont typeface="Wingdings" pitchFamily="2" charset="2"/>
              <a:buChar char="q"/>
            </a:pPr>
            <a:r>
              <a:rPr lang="ru-RU" altLang="ru-RU" sz="2400">
                <a:solidFill>
                  <a:srgbClr val="000000"/>
                </a:solidFill>
                <a:latin typeface="Verdana" pitchFamily="34" charset="0"/>
                <a:sym typeface="Symbol" pitchFamily="18" charset="2"/>
              </a:rPr>
              <a:t>Информационные сигналы в жизни животных: звук, свет, запах, поза.</a:t>
            </a:r>
          </a:p>
        </p:txBody>
      </p:sp>
      <p:pic>
        <p:nvPicPr>
          <p:cNvPr id="28676" name="Picture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1650" y="1844675"/>
            <a:ext cx="3144838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06863" y="1825625"/>
            <a:ext cx="2574925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6888" y="4111625"/>
            <a:ext cx="2908300" cy="239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2163" y="1500188"/>
            <a:ext cx="1751012" cy="244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2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83000" y="4111625"/>
            <a:ext cx="2133600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2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0" y="4111625"/>
            <a:ext cx="27908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Номер слайда 5"/>
          <p:cNvSpPr txBox="1">
            <a:spLocks noGrp="1"/>
          </p:cNvSpPr>
          <p:nvPr/>
        </p:nvSpPr>
        <p:spPr bwMode="auto">
          <a:xfrm>
            <a:off x="7005638" y="6211888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48CF825-A712-456B-A074-425FB1680258}" type="slidenum">
              <a:rPr lang="ru-RU" altLang="ru-RU" b="1">
                <a:solidFill>
                  <a:srgbClr val="000000"/>
                </a:solidFill>
                <a:latin typeface="Verdana" pitchFamily="34" charset="0"/>
              </a:rPr>
              <a:pPr algn="r"/>
              <a:t>11</a:t>
            </a:fld>
            <a:endParaRPr lang="ru-RU" altLang="ru-RU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altLang="ru-RU" sz="3400" smtClean="0"/>
              <a:t>Информация в живой природе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506413" y="977900"/>
            <a:ext cx="8453437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3538" indent="-363538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q"/>
            </a:pPr>
            <a:r>
              <a:rPr lang="ru-RU" altLang="ru-RU" sz="2400">
                <a:solidFill>
                  <a:srgbClr val="000000"/>
                </a:solidFill>
                <a:latin typeface="Verdana" pitchFamily="34" charset="0"/>
              </a:rPr>
              <a:t>Живые организмы – открытые системы.</a:t>
            </a:r>
          </a:p>
          <a:p>
            <a:pPr marL="363538" indent="-363538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q"/>
            </a:pPr>
            <a:r>
              <a:rPr lang="ru-RU" altLang="ru-RU" sz="2400">
                <a:solidFill>
                  <a:srgbClr val="000000"/>
                </a:solidFill>
                <a:latin typeface="Verdana" pitchFamily="34" charset="0"/>
              </a:rPr>
              <a:t>Одноклеточные используют информацию о температуре и химическом составе.</a:t>
            </a:r>
          </a:p>
          <a:p>
            <a:pPr marL="363538" indent="-363538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q"/>
            </a:pPr>
            <a:r>
              <a:rPr lang="ru-RU" altLang="ru-RU" sz="2400">
                <a:solidFill>
                  <a:srgbClr val="000000"/>
                </a:solidFill>
                <a:latin typeface="Verdana" pitchFamily="34" charset="0"/>
              </a:rPr>
              <a:t>Усложнение </a:t>
            </a:r>
            <a:r>
              <a:rPr lang="ru-RU" altLang="ru-RU" sz="2400">
                <a:solidFill>
                  <a:srgbClr val="000000"/>
                </a:solidFill>
                <a:latin typeface="Verdana" pitchFamily="34" charset="0"/>
                <a:sym typeface="Symbol" pitchFamily="18" charset="2"/>
              </a:rPr>
              <a:t> увеличение информации.</a:t>
            </a:r>
          </a:p>
          <a:p>
            <a:pPr marL="363538" indent="-363538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q"/>
            </a:pPr>
            <a:endParaRPr lang="ru-RU" altLang="ru-RU" sz="2400">
              <a:solidFill>
                <a:srgbClr val="000000"/>
              </a:solidFill>
              <a:latin typeface="Verdana" pitchFamily="34" charset="0"/>
              <a:sym typeface="Symbol" pitchFamily="18" charset="2"/>
            </a:endParaRPr>
          </a:p>
          <a:p>
            <a:pPr marL="363538" indent="-363538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q"/>
            </a:pPr>
            <a:endParaRPr lang="ru-RU" altLang="ru-RU" sz="2400">
              <a:solidFill>
                <a:srgbClr val="000000"/>
              </a:solidFill>
              <a:latin typeface="Verdana" pitchFamily="34" charset="0"/>
              <a:sym typeface="Symbol" pitchFamily="18" charset="2"/>
            </a:endParaRPr>
          </a:p>
          <a:p>
            <a:pPr marL="363538" indent="-363538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q"/>
            </a:pPr>
            <a:endParaRPr lang="ru-RU" altLang="ru-RU" sz="2400">
              <a:solidFill>
                <a:srgbClr val="000000"/>
              </a:solidFill>
              <a:latin typeface="Verdana" pitchFamily="34" charset="0"/>
              <a:sym typeface="Symbol" pitchFamily="18" charset="2"/>
            </a:endParaRPr>
          </a:p>
          <a:p>
            <a:pPr marL="363538" indent="-363538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q"/>
            </a:pPr>
            <a:endParaRPr lang="ru-RU" altLang="ru-RU" sz="2400">
              <a:solidFill>
                <a:srgbClr val="000000"/>
              </a:solidFill>
              <a:latin typeface="Verdana" pitchFamily="34" charset="0"/>
              <a:sym typeface="Symbol" pitchFamily="18" charset="2"/>
            </a:endParaRPr>
          </a:p>
          <a:p>
            <a:pPr marL="363538" indent="-363538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q"/>
            </a:pPr>
            <a:endParaRPr lang="ru-RU" altLang="ru-RU" sz="2400">
              <a:solidFill>
                <a:srgbClr val="000000"/>
              </a:solidFill>
              <a:latin typeface="Verdana" pitchFamily="34" charset="0"/>
              <a:sym typeface="Symbol" pitchFamily="18" charset="2"/>
            </a:endParaRPr>
          </a:p>
          <a:p>
            <a:pPr marL="363538" indent="-363538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q"/>
            </a:pPr>
            <a:endParaRPr lang="ru-RU" altLang="ru-RU" sz="2400">
              <a:solidFill>
                <a:srgbClr val="000000"/>
              </a:solidFill>
              <a:latin typeface="Verdana" pitchFamily="34" charset="0"/>
              <a:sym typeface="Symbol" pitchFamily="18" charset="2"/>
            </a:endParaRPr>
          </a:p>
          <a:p>
            <a:pPr marL="363538" indent="-363538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q"/>
            </a:pPr>
            <a:endParaRPr lang="ru-RU" altLang="ru-RU" sz="2400">
              <a:solidFill>
                <a:srgbClr val="000000"/>
              </a:solidFill>
              <a:latin typeface="Verdana" pitchFamily="34" charset="0"/>
              <a:sym typeface="Symbol" pitchFamily="18" charset="2"/>
            </a:endParaRPr>
          </a:p>
          <a:p>
            <a:pPr marL="363538" indent="-363538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q"/>
            </a:pPr>
            <a:endParaRPr lang="ru-RU" altLang="ru-RU" sz="2400">
              <a:solidFill>
                <a:srgbClr val="000000"/>
              </a:solidFill>
              <a:latin typeface="Verdana" pitchFamily="34" charset="0"/>
              <a:sym typeface="Symbol" pitchFamily="18" charset="2"/>
            </a:endParaRPr>
          </a:p>
          <a:p>
            <a:pPr marL="363538" indent="-363538">
              <a:lnSpc>
                <a:spcPct val="90000"/>
              </a:lnSpc>
              <a:spcBef>
                <a:spcPct val="40000"/>
              </a:spcBef>
              <a:buClr>
                <a:srgbClr val="CC0000"/>
              </a:buClr>
              <a:buFont typeface="Wingdings" pitchFamily="2" charset="2"/>
              <a:buChar char="q"/>
            </a:pPr>
            <a:r>
              <a:rPr lang="ru-RU" altLang="ru-RU" sz="2400">
                <a:solidFill>
                  <a:srgbClr val="000000"/>
                </a:solidFill>
                <a:latin typeface="Verdana" pitchFamily="34" charset="0"/>
                <a:sym typeface="Symbol" pitchFamily="18" charset="2"/>
              </a:rPr>
              <a:t>Животные воспринимают информацию органами чувств.</a:t>
            </a:r>
          </a:p>
          <a:p>
            <a:pPr marL="363538" indent="-363538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endParaRPr lang="ru-RU" altLang="ru-RU" sz="2400">
              <a:solidFill>
                <a:srgbClr val="000000"/>
              </a:solidFill>
              <a:latin typeface="Verdana" pitchFamily="34" charset="0"/>
              <a:sym typeface="Symbol" pitchFamily="18" charset="2"/>
            </a:endParaRPr>
          </a:p>
        </p:txBody>
      </p:sp>
      <p:sp>
        <p:nvSpPr>
          <p:cNvPr id="29700" name="Rectangle 6"/>
          <p:cNvSpPr>
            <a:spLocks noChangeArrowheads="1"/>
          </p:cNvSpPr>
          <p:nvPr/>
        </p:nvSpPr>
        <p:spPr bwMode="auto">
          <a:xfrm>
            <a:off x="4086225" y="3744913"/>
            <a:ext cx="1825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ru-RU" altLang="ru-RU" b="1">
                <a:solidFill>
                  <a:srgbClr val="000000"/>
                </a:solidFill>
                <a:latin typeface="Verdana" pitchFamily="34" charset="0"/>
              </a:rPr>
              <a:t>фотосинтез</a:t>
            </a:r>
          </a:p>
        </p:txBody>
      </p:sp>
      <p:pic>
        <p:nvPicPr>
          <p:cNvPr id="29701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9027"/>
          <a:stretch>
            <a:fillRect/>
          </a:stretch>
        </p:blipFill>
        <p:spPr bwMode="auto">
          <a:xfrm>
            <a:off x="4178300" y="2546350"/>
            <a:ext cx="131762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6208713" y="3028950"/>
            <a:ext cx="2387600" cy="396875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dist="35921" dir="2700000" algn="ctr" rotWithShape="0">
              <a:srgbClr val="000099"/>
            </a:outerShdw>
          </a:effectLst>
          <a:extLst/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2000">
                <a:solidFill>
                  <a:srgbClr val="000099"/>
                </a:solidFill>
                <a:sym typeface="Symbol" pitchFamily="18" charset="2"/>
              </a:rPr>
              <a:t>глюкоза </a:t>
            </a:r>
            <a:r>
              <a:rPr lang="en-US" altLang="ru-RU" sz="2000">
                <a:solidFill>
                  <a:srgbClr val="000099"/>
                </a:solidFill>
                <a:sym typeface="Symbol" pitchFamily="18" charset="2"/>
              </a:rPr>
              <a:t>C</a:t>
            </a:r>
            <a:r>
              <a:rPr lang="en-US" altLang="ru-RU" sz="2000" baseline="-25000">
                <a:solidFill>
                  <a:srgbClr val="000099"/>
                </a:solidFill>
                <a:sym typeface="Symbol" pitchFamily="18" charset="2"/>
              </a:rPr>
              <a:t>6</a:t>
            </a:r>
            <a:r>
              <a:rPr lang="en-US" altLang="ru-RU" sz="2000">
                <a:solidFill>
                  <a:srgbClr val="000099"/>
                </a:solidFill>
                <a:sym typeface="Symbol" pitchFamily="18" charset="2"/>
              </a:rPr>
              <a:t>H</a:t>
            </a:r>
            <a:r>
              <a:rPr lang="en-US" altLang="ru-RU" sz="2000" baseline="-25000">
                <a:solidFill>
                  <a:srgbClr val="000099"/>
                </a:solidFill>
                <a:sym typeface="Symbol" pitchFamily="18" charset="2"/>
              </a:rPr>
              <a:t>12</a:t>
            </a:r>
            <a:r>
              <a:rPr lang="en-US" altLang="ru-RU" sz="2000">
                <a:solidFill>
                  <a:srgbClr val="000099"/>
                </a:solidFill>
                <a:sym typeface="Symbol" pitchFamily="18" charset="2"/>
              </a:rPr>
              <a:t>O</a:t>
            </a:r>
            <a:r>
              <a:rPr lang="en-US" altLang="ru-RU" sz="2000" baseline="-25000">
                <a:solidFill>
                  <a:srgbClr val="000099"/>
                </a:solidFill>
                <a:sym typeface="Symbol" pitchFamily="18" charset="2"/>
              </a:rPr>
              <a:t>6</a:t>
            </a:r>
            <a:endParaRPr lang="ru-RU" altLang="ru-RU" sz="2000" baseline="-25000">
              <a:solidFill>
                <a:srgbClr val="000099"/>
              </a:solidFill>
              <a:sym typeface="Symbol" pitchFamily="18" charset="2"/>
            </a:endParaRPr>
          </a:p>
        </p:txBody>
      </p:sp>
      <p:sp>
        <p:nvSpPr>
          <p:cNvPr id="29703" name="Rectangle 10"/>
          <p:cNvSpPr>
            <a:spLocks noChangeArrowheads="1"/>
          </p:cNvSpPr>
          <p:nvPr/>
        </p:nvSpPr>
        <p:spPr bwMode="auto">
          <a:xfrm>
            <a:off x="6229350" y="3475038"/>
            <a:ext cx="1962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ru-RU" altLang="ru-RU" sz="2000">
                <a:solidFill>
                  <a:srgbClr val="000099"/>
                </a:solidFill>
                <a:sym typeface="Symbol" pitchFamily="18" charset="2"/>
              </a:rPr>
              <a:t>кислород</a:t>
            </a:r>
            <a:r>
              <a:rPr lang="ru-RU" altLang="ru-RU" sz="2000">
                <a:solidFill>
                  <a:srgbClr val="000099"/>
                </a:solidFill>
                <a:latin typeface="Verdana" pitchFamily="34" charset="0"/>
                <a:sym typeface="Symbol" pitchFamily="18" charset="2"/>
              </a:rPr>
              <a:t> </a:t>
            </a:r>
            <a:r>
              <a:rPr lang="en-US" altLang="ru-RU" sz="2000">
                <a:solidFill>
                  <a:srgbClr val="000099"/>
                </a:solidFill>
                <a:latin typeface="Verdana" pitchFamily="34" charset="0"/>
                <a:sym typeface="Symbol" pitchFamily="18" charset="2"/>
              </a:rPr>
              <a:t>O</a:t>
            </a:r>
            <a:r>
              <a:rPr lang="en-US" altLang="ru-RU" sz="2000" baseline="-25000">
                <a:solidFill>
                  <a:srgbClr val="000099"/>
                </a:solidFill>
                <a:latin typeface="Verdana" pitchFamily="34" charset="0"/>
                <a:sym typeface="Symbol" pitchFamily="18" charset="2"/>
              </a:rPr>
              <a:t>2</a:t>
            </a:r>
            <a:endParaRPr lang="ru-RU" altLang="ru-RU" sz="2000" baseline="-25000">
              <a:solidFill>
                <a:srgbClr val="000099"/>
              </a:solidFill>
              <a:latin typeface="Verdana" pitchFamily="34" charset="0"/>
              <a:sym typeface="Symbol" pitchFamily="18" charset="2"/>
            </a:endParaRPr>
          </a:p>
        </p:txBody>
      </p:sp>
      <p:sp>
        <p:nvSpPr>
          <p:cNvPr id="29704" name="Rectangle 11"/>
          <p:cNvSpPr>
            <a:spLocks noChangeArrowheads="1"/>
          </p:cNvSpPr>
          <p:nvPr/>
        </p:nvSpPr>
        <p:spPr bwMode="auto">
          <a:xfrm>
            <a:off x="2051050" y="3525838"/>
            <a:ext cx="1639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ru-RU" altLang="ru-RU" sz="2000">
                <a:solidFill>
                  <a:srgbClr val="000099"/>
                </a:solidFill>
                <a:latin typeface="Verdana" pitchFamily="34" charset="0"/>
                <a:sym typeface="Symbol" pitchFamily="18" charset="2"/>
              </a:rPr>
              <a:t>вода </a:t>
            </a:r>
            <a:r>
              <a:rPr lang="en-US" altLang="ru-RU" sz="2000">
                <a:solidFill>
                  <a:srgbClr val="000099"/>
                </a:solidFill>
                <a:latin typeface="Verdana" pitchFamily="34" charset="0"/>
                <a:sym typeface="Symbol" pitchFamily="18" charset="2"/>
              </a:rPr>
              <a:t>H</a:t>
            </a:r>
            <a:r>
              <a:rPr lang="en-US" altLang="ru-RU" sz="2000" baseline="-25000">
                <a:solidFill>
                  <a:srgbClr val="000099"/>
                </a:solidFill>
                <a:latin typeface="Verdana" pitchFamily="34" charset="0"/>
                <a:sym typeface="Symbol" pitchFamily="18" charset="2"/>
              </a:rPr>
              <a:t>2</a:t>
            </a:r>
            <a:r>
              <a:rPr lang="en-US" altLang="ru-RU" sz="2000">
                <a:solidFill>
                  <a:srgbClr val="000099"/>
                </a:solidFill>
                <a:latin typeface="Verdana" pitchFamily="34" charset="0"/>
                <a:sym typeface="Symbol" pitchFamily="18" charset="2"/>
              </a:rPr>
              <a:t>O</a:t>
            </a:r>
            <a:endParaRPr lang="ru-RU" altLang="ru-RU" sz="2000" baseline="-25000">
              <a:solidFill>
                <a:srgbClr val="000099"/>
              </a:solidFill>
              <a:latin typeface="Verdana" pitchFamily="34" charset="0"/>
              <a:sym typeface="Symbol" pitchFamily="18" charset="2"/>
            </a:endParaRPr>
          </a:p>
        </p:txBody>
      </p:sp>
      <p:sp>
        <p:nvSpPr>
          <p:cNvPr id="29705" name="Rectangle 12"/>
          <p:cNvSpPr>
            <a:spLocks noChangeArrowheads="1"/>
          </p:cNvSpPr>
          <p:nvPr/>
        </p:nvSpPr>
        <p:spPr bwMode="auto">
          <a:xfrm>
            <a:off x="539750" y="2992438"/>
            <a:ext cx="3003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ru-RU" altLang="ru-RU" sz="2000">
                <a:solidFill>
                  <a:srgbClr val="000099"/>
                </a:solidFill>
                <a:latin typeface="Verdana" pitchFamily="34" charset="0"/>
                <a:sym typeface="Symbol" pitchFamily="18" charset="2"/>
              </a:rPr>
              <a:t>углекислый</a:t>
            </a:r>
            <a:r>
              <a:rPr lang="en-US" altLang="ru-RU" sz="2000">
                <a:solidFill>
                  <a:srgbClr val="000099"/>
                </a:solidFill>
                <a:latin typeface="Verdana" pitchFamily="34" charset="0"/>
                <a:sym typeface="Symbol" pitchFamily="18" charset="2"/>
              </a:rPr>
              <a:t> </a:t>
            </a:r>
            <a:r>
              <a:rPr lang="ru-RU" altLang="ru-RU" sz="2000">
                <a:solidFill>
                  <a:srgbClr val="000099"/>
                </a:solidFill>
                <a:latin typeface="Verdana" pitchFamily="34" charset="0"/>
                <a:sym typeface="Symbol" pitchFamily="18" charset="2"/>
              </a:rPr>
              <a:t>газ </a:t>
            </a:r>
            <a:r>
              <a:rPr lang="en-US" altLang="ru-RU" sz="2000">
                <a:solidFill>
                  <a:srgbClr val="000099"/>
                </a:solidFill>
                <a:latin typeface="Verdana" pitchFamily="34" charset="0"/>
                <a:sym typeface="Symbol" pitchFamily="18" charset="2"/>
              </a:rPr>
              <a:t>CO</a:t>
            </a:r>
            <a:r>
              <a:rPr lang="en-US" altLang="ru-RU" sz="2000" baseline="-25000">
                <a:solidFill>
                  <a:srgbClr val="000099"/>
                </a:solidFill>
                <a:latin typeface="Verdana" pitchFamily="34" charset="0"/>
                <a:sym typeface="Symbol" pitchFamily="18" charset="2"/>
              </a:rPr>
              <a:t>2</a:t>
            </a:r>
            <a:endParaRPr lang="ru-RU" altLang="ru-RU" sz="2000" baseline="-25000">
              <a:solidFill>
                <a:srgbClr val="000099"/>
              </a:solidFill>
              <a:latin typeface="Verdana" pitchFamily="34" charset="0"/>
              <a:sym typeface="Symbol" pitchFamily="18" charset="2"/>
            </a:endParaRPr>
          </a:p>
        </p:txBody>
      </p:sp>
      <p:sp>
        <p:nvSpPr>
          <p:cNvPr id="29706" name="Rectangle 13"/>
          <p:cNvSpPr>
            <a:spLocks noChangeArrowheads="1"/>
          </p:cNvSpPr>
          <p:nvPr/>
        </p:nvSpPr>
        <p:spPr bwMode="auto">
          <a:xfrm>
            <a:off x="2692400" y="2468563"/>
            <a:ext cx="946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ru-RU" altLang="ru-RU" sz="2000">
                <a:solidFill>
                  <a:srgbClr val="000099"/>
                </a:solidFill>
                <a:latin typeface="Verdana" pitchFamily="34" charset="0"/>
                <a:sym typeface="Symbol" pitchFamily="18" charset="2"/>
              </a:rPr>
              <a:t>свет</a:t>
            </a:r>
            <a:endParaRPr lang="ru-RU" altLang="ru-RU" sz="2000" baseline="-25000">
              <a:solidFill>
                <a:srgbClr val="000099"/>
              </a:solidFill>
              <a:latin typeface="Verdana" pitchFamily="34" charset="0"/>
              <a:sym typeface="Symbol" pitchFamily="18" charset="2"/>
            </a:endParaRPr>
          </a:p>
        </p:txBody>
      </p:sp>
      <p:sp>
        <p:nvSpPr>
          <p:cNvPr id="29707" name="AutoShape 14"/>
          <p:cNvSpPr>
            <a:spLocks noChangeArrowheads="1"/>
          </p:cNvSpPr>
          <p:nvPr/>
        </p:nvSpPr>
        <p:spPr bwMode="auto">
          <a:xfrm>
            <a:off x="3478213" y="3111500"/>
            <a:ext cx="655637" cy="288925"/>
          </a:xfrm>
          <a:prstGeom prst="rightArrow">
            <a:avLst>
              <a:gd name="adj1" fmla="val 50000"/>
              <a:gd name="adj2" fmla="val 56731"/>
            </a:avLst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 altLang="ru-RU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708" name="AutoShape 15"/>
          <p:cNvSpPr>
            <a:spLocks noChangeArrowheads="1"/>
          </p:cNvSpPr>
          <p:nvPr/>
        </p:nvSpPr>
        <p:spPr bwMode="auto">
          <a:xfrm rot="1025377">
            <a:off x="3533775" y="2695575"/>
            <a:ext cx="655638" cy="288925"/>
          </a:xfrm>
          <a:prstGeom prst="rightArrow">
            <a:avLst>
              <a:gd name="adj1" fmla="val 50000"/>
              <a:gd name="adj2" fmla="val 56731"/>
            </a:avLst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 altLang="ru-RU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709" name="AutoShape 16"/>
          <p:cNvSpPr>
            <a:spLocks noChangeArrowheads="1"/>
          </p:cNvSpPr>
          <p:nvPr/>
        </p:nvSpPr>
        <p:spPr bwMode="auto">
          <a:xfrm rot="20574623" flipV="1">
            <a:off x="3479800" y="3487738"/>
            <a:ext cx="655638" cy="288925"/>
          </a:xfrm>
          <a:prstGeom prst="rightArrow">
            <a:avLst>
              <a:gd name="adj1" fmla="val 50000"/>
              <a:gd name="adj2" fmla="val 56731"/>
            </a:avLst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 altLang="ru-RU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710" name="AutoShape 17"/>
          <p:cNvSpPr>
            <a:spLocks noChangeArrowheads="1"/>
          </p:cNvSpPr>
          <p:nvPr/>
        </p:nvSpPr>
        <p:spPr bwMode="auto">
          <a:xfrm rot="21349246" flipV="1">
            <a:off x="5589588" y="3076575"/>
            <a:ext cx="558800" cy="288925"/>
          </a:xfrm>
          <a:prstGeom prst="rightArrow">
            <a:avLst>
              <a:gd name="adj1" fmla="val 50000"/>
              <a:gd name="adj2" fmla="val 48352"/>
            </a:avLst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rot="10800000" wrap="none" lIns="90000" tIns="46800" rIns="90000" bIns="46800" anchor="ctr"/>
          <a:lstStyle/>
          <a:p>
            <a:endParaRPr lang="ru-RU" altLang="ru-RU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711" name="AutoShape 23"/>
          <p:cNvSpPr>
            <a:spLocks noChangeArrowheads="1"/>
          </p:cNvSpPr>
          <p:nvPr/>
        </p:nvSpPr>
        <p:spPr bwMode="auto">
          <a:xfrm rot="1025377">
            <a:off x="5546725" y="3452813"/>
            <a:ext cx="655638" cy="288925"/>
          </a:xfrm>
          <a:prstGeom prst="rightArrow">
            <a:avLst>
              <a:gd name="adj1" fmla="val 50000"/>
              <a:gd name="adj2" fmla="val 56731"/>
            </a:avLst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 altLang="ru-RU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29712" name="Picture 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3863" y="4257675"/>
            <a:ext cx="1393825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3" name="Picture 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63" y="4281488"/>
            <a:ext cx="1619250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4" name="AutoShape 26"/>
          <p:cNvSpPr>
            <a:spLocks noChangeArrowheads="1"/>
          </p:cNvSpPr>
          <p:nvPr/>
        </p:nvSpPr>
        <p:spPr bwMode="auto">
          <a:xfrm>
            <a:off x="2239963" y="4810125"/>
            <a:ext cx="655637" cy="288925"/>
          </a:xfrm>
          <a:prstGeom prst="rightArrow">
            <a:avLst>
              <a:gd name="adj1" fmla="val 50000"/>
              <a:gd name="adj2" fmla="val 56731"/>
            </a:avLst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 altLang="ru-RU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29715" name="Picture 3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6363" y="4114800"/>
            <a:ext cx="974725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6" name="AutoShape 31"/>
          <p:cNvSpPr>
            <a:spLocks noChangeArrowheads="1"/>
          </p:cNvSpPr>
          <p:nvPr/>
        </p:nvSpPr>
        <p:spPr bwMode="auto">
          <a:xfrm>
            <a:off x="4532313" y="4810125"/>
            <a:ext cx="655637" cy="288925"/>
          </a:xfrm>
          <a:prstGeom prst="rightArrow">
            <a:avLst>
              <a:gd name="adj1" fmla="val 50000"/>
              <a:gd name="adj2" fmla="val 56731"/>
            </a:avLst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 altLang="ru-RU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717" name="AutoShape 32"/>
          <p:cNvSpPr>
            <a:spLocks noChangeArrowheads="1"/>
          </p:cNvSpPr>
          <p:nvPr/>
        </p:nvSpPr>
        <p:spPr bwMode="auto">
          <a:xfrm>
            <a:off x="6129338" y="4810125"/>
            <a:ext cx="655637" cy="288925"/>
          </a:xfrm>
          <a:prstGeom prst="rightArrow">
            <a:avLst>
              <a:gd name="adj1" fmla="val 50000"/>
              <a:gd name="adj2" fmla="val 56731"/>
            </a:avLst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 altLang="ru-RU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29718" name="Picture 3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78638" y="4184650"/>
            <a:ext cx="2052637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54" name="AutoShape 26"/>
          <p:cNvSpPr>
            <a:spLocks noChangeArrowheads="1"/>
          </p:cNvSpPr>
          <p:nvPr/>
        </p:nvSpPr>
        <p:spPr bwMode="auto">
          <a:xfrm>
            <a:off x="5986463" y="2541588"/>
            <a:ext cx="2901950" cy="360362"/>
          </a:xfrm>
          <a:prstGeom prst="wedgeRoundRectCallout">
            <a:avLst>
              <a:gd name="adj1" fmla="val -30199"/>
              <a:gd name="adj2" fmla="val 108593"/>
              <a:gd name="adj3" fmla="val 16667"/>
            </a:avLst>
          </a:prstGeom>
          <a:solidFill>
            <a:srgbClr val="D1D1FF"/>
          </a:solidFill>
          <a:ln>
            <a:noFill/>
          </a:ln>
          <a:effectLst>
            <a:outerShdw dist="35921" dir="2700000" algn="ctr" rotWithShape="0">
              <a:srgbClr val="000099"/>
            </a:outerShdw>
          </a:effectLst>
          <a:extLst/>
        </p:spPr>
        <p:txBody>
          <a:bodyPr lIns="90000" tIns="46800" rIns="90000" bIns="46800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>
                <a:solidFill>
                  <a:srgbClr val="000000"/>
                </a:solidFill>
                <a:latin typeface="Arial" charset="0"/>
              </a:rPr>
              <a:t>органическое вещество!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Номер слайда 5"/>
          <p:cNvSpPr txBox="1">
            <a:spLocks noGrp="1"/>
          </p:cNvSpPr>
          <p:nvPr/>
        </p:nvSpPr>
        <p:spPr bwMode="auto">
          <a:xfrm>
            <a:off x="7005638" y="6211888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FFCBE7E-8B64-4EA7-9D1B-357ADF990D23}" type="slidenum">
              <a:rPr lang="ru-RU" altLang="ru-RU" b="1">
                <a:solidFill>
                  <a:srgbClr val="000000"/>
                </a:solidFill>
                <a:latin typeface="Verdana" pitchFamily="34" charset="0"/>
              </a:rPr>
              <a:pPr algn="r"/>
              <a:t>12</a:t>
            </a:fld>
            <a:endParaRPr lang="ru-RU" altLang="ru-RU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8950" y="304800"/>
            <a:ext cx="8550275" cy="460375"/>
          </a:xfrm>
        </p:spPr>
        <p:txBody>
          <a:bodyPr/>
          <a:lstStyle/>
          <a:p>
            <a:pPr eaLnBrk="1" hangingPunct="1"/>
            <a:r>
              <a:rPr lang="ru-RU" altLang="ru-RU" sz="3400" smtClean="0"/>
              <a:t>Информация в неживой природе</a:t>
            </a:r>
          </a:p>
        </p:txBody>
      </p:sp>
      <p:sp>
        <p:nvSpPr>
          <p:cNvPr id="30723" name="Rectangle 6"/>
          <p:cNvSpPr>
            <a:spLocks noChangeArrowheads="1"/>
          </p:cNvSpPr>
          <p:nvPr/>
        </p:nvSpPr>
        <p:spPr bwMode="auto">
          <a:xfrm>
            <a:off x="561975" y="990600"/>
            <a:ext cx="7867650" cy="804863"/>
          </a:xfrm>
          <a:prstGeom prst="rect">
            <a:avLst/>
          </a:prstGeom>
          <a:solidFill>
            <a:srgbClr val="D1D1FF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r>
              <a:rPr lang="ru-RU" altLang="ru-RU" sz="2200" b="1">
                <a:solidFill>
                  <a:srgbClr val="000000"/>
                </a:solidFill>
                <a:latin typeface="Verdana" pitchFamily="34" charset="0"/>
              </a:rPr>
              <a:t>Информация </a:t>
            </a:r>
            <a:r>
              <a:rPr lang="ru-RU" altLang="ru-RU" sz="2200" b="1">
                <a:solidFill>
                  <a:srgbClr val="000000"/>
                </a:solidFill>
                <a:latin typeface="Verdana" pitchFamily="34" charset="0"/>
                <a:sym typeface="Symbol" pitchFamily="18" charset="2"/>
              </a:rPr>
              <a:t></a:t>
            </a:r>
            <a:r>
              <a:rPr lang="ru-RU" altLang="ru-RU" sz="2200" b="1">
                <a:solidFill>
                  <a:srgbClr val="000000"/>
                </a:solidFill>
                <a:latin typeface="Verdana" pitchFamily="34" charset="0"/>
              </a:rPr>
              <a:t> порядок, организованность, 			       </a:t>
            </a:r>
            <a:r>
              <a:rPr lang="en-US" altLang="ru-RU" sz="2200" b="1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ru-RU" altLang="ru-RU" sz="2200" b="1">
                <a:solidFill>
                  <a:srgbClr val="000000"/>
                </a:solidFill>
                <a:latin typeface="Verdana" pitchFamily="34" charset="0"/>
              </a:rPr>
              <a:t>неоднородность</a:t>
            </a:r>
            <a:endParaRPr lang="ru-RU" altLang="ru-RU" sz="22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0724" name="AutoShape 13"/>
          <p:cNvSpPr>
            <a:spLocks noChangeArrowheads="1"/>
          </p:cNvSpPr>
          <p:nvPr/>
        </p:nvSpPr>
        <p:spPr bwMode="auto">
          <a:xfrm>
            <a:off x="3908425" y="2968625"/>
            <a:ext cx="842963" cy="371475"/>
          </a:xfrm>
          <a:prstGeom prst="rightArrow">
            <a:avLst>
              <a:gd name="adj1" fmla="val 50000"/>
              <a:gd name="adj2" fmla="val 56731"/>
            </a:avLst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 altLang="ru-RU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30725" name="Group 235"/>
          <p:cNvGrpSpPr>
            <a:grpSpLocks/>
          </p:cNvGrpSpPr>
          <p:nvPr/>
        </p:nvGrpSpPr>
        <p:grpSpPr bwMode="auto">
          <a:xfrm>
            <a:off x="1487488" y="2632075"/>
            <a:ext cx="2122487" cy="1046163"/>
            <a:chOff x="501" y="1361"/>
            <a:chExt cx="1786" cy="880"/>
          </a:xfrm>
        </p:grpSpPr>
        <p:grpSp>
          <p:nvGrpSpPr>
            <p:cNvPr id="30802" name="Group 12"/>
            <p:cNvGrpSpPr>
              <a:grpSpLocks/>
            </p:cNvGrpSpPr>
            <p:nvPr/>
          </p:nvGrpSpPr>
          <p:grpSpPr bwMode="auto">
            <a:xfrm>
              <a:off x="501" y="1361"/>
              <a:ext cx="1786" cy="880"/>
              <a:chOff x="1042" y="1493"/>
              <a:chExt cx="2421" cy="1193"/>
            </a:xfrm>
          </p:grpSpPr>
          <p:sp>
            <p:nvSpPr>
              <p:cNvPr id="30863" name="AutoShape 7"/>
              <p:cNvSpPr>
                <a:spLocks noChangeArrowheads="1"/>
              </p:cNvSpPr>
              <p:nvPr/>
            </p:nvSpPr>
            <p:spPr bwMode="auto">
              <a:xfrm>
                <a:off x="1042" y="1493"/>
                <a:ext cx="1089" cy="1193"/>
              </a:xfrm>
              <a:prstGeom prst="roundRect">
                <a:avLst>
                  <a:gd name="adj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ru-RU" altLang="ru-RU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0864" name="AutoShape 8"/>
              <p:cNvSpPr>
                <a:spLocks noChangeArrowheads="1"/>
              </p:cNvSpPr>
              <p:nvPr/>
            </p:nvSpPr>
            <p:spPr bwMode="auto">
              <a:xfrm>
                <a:off x="2374" y="1493"/>
                <a:ext cx="1089" cy="1193"/>
              </a:xfrm>
              <a:prstGeom prst="roundRect">
                <a:avLst>
                  <a:gd name="adj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ru-RU" altLang="ru-RU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0865" name="Rectangle 9"/>
              <p:cNvSpPr>
                <a:spLocks noChangeArrowheads="1"/>
              </p:cNvSpPr>
              <p:nvPr/>
            </p:nvSpPr>
            <p:spPr bwMode="auto">
              <a:xfrm>
                <a:off x="1964" y="1996"/>
                <a:ext cx="597" cy="187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ru-RU" altLang="ru-RU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0866" name="Rectangle 10"/>
              <p:cNvSpPr>
                <a:spLocks noChangeArrowheads="1"/>
              </p:cNvSpPr>
              <p:nvPr/>
            </p:nvSpPr>
            <p:spPr bwMode="auto">
              <a:xfrm>
                <a:off x="2388" y="1902"/>
                <a:ext cx="361" cy="395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ru-RU" altLang="ru-RU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0867" name="Rectangle 11"/>
              <p:cNvSpPr>
                <a:spLocks noChangeArrowheads="1"/>
              </p:cNvSpPr>
              <p:nvPr/>
            </p:nvSpPr>
            <p:spPr bwMode="auto">
              <a:xfrm>
                <a:off x="1763" y="1909"/>
                <a:ext cx="361" cy="395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ru-RU" altLang="ru-RU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30803" name="Group 113"/>
            <p:cNvGrpSpPr>
              <a:grpSpLocks/>
            </p:cNvGrpSpPr>
            <p:nvPr/>
          </p:nvGrpSpPr>
          <p:grpSpPr bwMode="auto">
            <a:xfrm>
              <a:off x="569" y="1457"/>
              <a:ext cx="668" cy="56"/>
              <a:chOff x="569" y="1457"/>
              <a:chExt cx="668" cy="56"/>
            </a:xfrm>
          </p:grpSpPr>
          <p:sp>
            <p:nvSpPr>
              <p:cNvPr id="30858" name="Oval 14"/>
              <p:cNvSpPr>
                <a:spLocks noChangeArrowheads="1"/>
              </p:cNvSpPr>
              <p:nvPr/>
            </p:nvSpPr>
            <p:spPr bwMode="auto">
              <a:xfrm>
                <a:off x="569" y="1457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ru-RU" altLang="ru-RU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0859" name="Oval 15"/>
              <p:cNvSpPr>
                <a:spLocks noChangeArrowheads="1"/>
              </p:cNvSpPr>
              <p:nvPr/>
            </p:nvSpPr>
            <p:spPr bwMode="auto">
              <a:xfrm>
                <a:off x="722" y="1457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ru-RU" altLang="ru-RU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0860" name="Oval 20"/>
              <p:cNvSpPr>
                <a:spLocks noChangeArrowheads="1"/>
              </p:cNvSpPr>
              <p:nvPr/>
            </p:nvSpPr>
            <p:spPr bwMode="auto">
              <a:xfrm>
                <a:off x="875" y="1457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ru-RU" altLang="ru-RU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0861" name="Oval 21"/>
              <p:cNvSpPr>
                <a:spLocks noChangeArrowheads="1"/>
              </p:cNvSpPr>
              <p:nvPr/>
            </p:nvSpPr>
            <p:spPr bwMode="auto">
              <a:xfrm>
                <a:off x="1028" y="1457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ru-RU" altLang="ru-RU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0862" name="Oval 42"/>
              <p:cNvSpPr>
                <a:spLocks noChangeArrowheads="1"/>
              </p:cNvSpPr>
              <p:nvPr/>
            </p:nvSpPr>
            <p:spPr bwMode="auto">
              <a:xfrm>
                <a:off x="1181" y="1457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ru-RU" altLang="ru-RU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30804" name="Group 114"/>
            <p:cNvGrpSpPr>
              <a:grpSpLocks/>
            </p:cNvGrpSpPr>
            <p:nvPr/>
          </p:nvGrpSpPr>
          <p:grpSpPr bwMode="auto">
            <a:xfrm>
              <a:off x="567" y="1618"/>
              <a:ext cx="668" cy="56"/>
              <a:chOff x="569" y="1457"/>
              <a:chExt cx="668" cy="56"/>
            </a:xfrm>
          </p:grpSpPr>
          <p:sp>
            <p:nvSpPr>
              <p:cNvPr id="30853" name="Oval 115"/>
              <p:cNvSpPr>
                <a:spLocks noChangeArrowheads="1"/>
              </p:cNvSpPr>
              <p:nvPr/>
            </p:nvSpPr>
            <p:spPr bwMode="auto">
              <a:xfrm>
                <a:off x="569" y="1457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ru-RU" altLang="ru-RU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0854" name="Oval 116"/>
              <p:cNvSpPr>
                <a:spLocks noChangeArrowheads="1"/>
              </p:cNvSpPr>
              <p:nvPr/>
            </p:nvSpPr>
            <p:spPr bwMode="auto">
              <a:xfrm>
                <a:off x="722" y="1457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ru-RU" altLang="ru-RU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0855" name="Oval 117"/>
              <p:cNvSpPr>
                <a:spLocks noChangeArrowheads="1"/>
              </p:cNvSpPr>
              <p:nvPr/>
            </p:nvSpPr>
            <p:spPr bwMode="auto">
              <a:xfrm>
                <a:off x="875" y="1457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ru-RU" altLang="ru-RU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0856" name="Oval 118"/>
              <p:cNvSpPr>
                <a:spLocks noChangeArrowheads="1"/>
              </p:cNvSpPr>
              <p:nvPr/>
            </p:nvSpPr>
            <p:spPr bwMode="auto">
              <a:xfrm>
                <a:off x="1028" y="1457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ru-RU" altLang="ru-RU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0857" name="Oval 119"/>
              <p:cNvSpPr>
                <a:spLocks noChangeArrowheads="1"/>
              </p:cNvSpPr>
              <p:nvPr/>
            </p:nvSpPr>
            <p:spPr bwMode="auto">
              <a:xfrm>
                <a:off x="1181" y="1457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ru-RU" altLang="ru-RU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30805" name="Group 120"/>
            <p:cNvGrpSpPr>
              <a:grpSpLocks/>
            </p:cNvGrpSpPr>
            <p:nvPr/>
          </p:nvGrpSpPr>
          <p:grpSpPr bwMode="auto">
            <a:xfrm>
              <a:off x="567" y="1780"/>
              <a:ext cx="668" cy="56"/>
              <a:chOff x="569" y="1457"/>
              <a:chExt cx="668" cy="56"/>
            </a:xfrm>
          </p:grpSpPr>
          <p:sp>
            <p:nvSpPr>
              <p:cNvPr id="30848" name="Oval 121"/>
              <p:cNvSpPr>
                <a:spLocks noChangeArrowheads="1"/>
              </p:cNvSpPr>
              <p:nvPr/>
            </p:nvSpPr>
            <p:spPr bwMode="auto">
              <a:xfrm>
                <a:off x="569" y="1457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ru-RU" altLang="ru-RU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0849" name="Oval 122"/>
              <p:cNvSpPr>
                <a:spLocks noChangeArrowheads="1"/>
              </p:cNvSpPr>
              <p:nvPr/>
            </p:nvSpPr>
            <p:spPr bwMode="auto">
              <a:xfrm>
                <a:off x="722" y="1457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ru-RU" altLang="ru-RU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0850" name="Oval 123"/>
              <p:cNvSpPr>
                <a:spLocks noChangeArrowheads="1"/>
              </p:cNvSpPr>
              <p:nvPr/>
            </p:nvSpPr>
            <p:spPr bwMode="auto">
              <a:xfrm>
                <a:off x="875" y="1457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ru-RU" altLang="ru-RU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0851" name="Oval 124"/>
              <p:cNvSpPr>
                <a:spLocks noChangeArrowheads="1"/>
              </p:cNvSpPr>
              <p:nvPr/>
            </p:nvSpPr>
            <p:spPr bwMode="auto">
              <a:xfrm>
                <a:off x="1028" y="1457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ru-RU" altLang="ru-RU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0852" name="Oval 125"/>
              <p:cNvSpPr>
                <a:spLocks noChangeArrowheads="1"/>
              </p:cNvSpPr>
              <p:nvPr/>
            </p:nvSpPr>
            <p:spPr bwMode="auto">
              <a:xfrm>
                <a:off x="1181" y="1457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ru-RU" altLang="ru-RU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30806" name="Group 126"/>
            <p:cNvGrpSpPr>
              <a:grpSpLocks/>
            </p:cNvGrpSpPr>
            <p:nvPr/>
          </p:nvGrpSpPr>
          <p:grpSpPr bwMode="auto">
            <a:xfrm>
              <a:off x="567" y="1941"/>
              <a:ext cx="668" cy="56"/>
              <a:chOff x="569" y="1457"/>
              <a:chExt cx="668" cy="56"/>
            </a:xfrm>
          </p:grpSpPr>
          <p:sp>
            <p:nvSpPr>
              <p:cNvPr id="30843" name="Oval 127"/>
              <p:cNvSpPr>
                <a:spLocks noChangeArrowheads="1"/>
              </p:cNvSpPr>
              <p:nvPr/>
            </p:nvSpPr>
            <p:spPr bwMode="auto">
              <a:xfrm>
                <a:off x="569" y="1457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ru-RU" altLang="ru-RU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0844" name="Oval 128"/>
              <p:cNvSpPr>
                <a:spLocks noChangeArrowheads="1"/>
              </p:cNvSpPr>
              <p:nvPr/>
            </p:nvSpPr>
            <p:spPr bwMode="auto">
              <a:xfrm>
                <a:off x="722" y="1457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ru-RU" altLang="ru-RU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0845" name="Oval 129"/>
              <p:cNvSpPr>
                <a:spLocks noChangeArrowheads="1"/>
              </p:cNvSpPr>
              <p:nvPr/>
            </p:nvSpPr>
            <p:spPr bwMode="auto">
              <a:xfrm>
                <a:off x="875" y="1457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ru-RU" altLang="ru-RU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0846" name="Oval 130"/>
              <p:cNvSpPr>
                <a:spLocks noChangeArrowheads="1"/>
              </p:cNvSpPr>
              <p:nvPr/>
            </p:nvSpPr>
            <p:spPr bwMode="auto">
              <a:xfrm>
                <a:off x="1028" y="1457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ru-RU" altLang="ru-RU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0847" name="Oval 131"/>
              <p:cNvSpPr>
                <a:spLocks noChangeArrowheads="1"/>
              </p:cNvSpPr>
              <p:nvPr/>
            </p:nvSpPr>
            <p:spPr bwMode="auto">
              <a:xfrm>
                <a:off x="1181" y="1457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ru-RU" altLang="ru-RU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30807" name="Group 132"/>
            <p:cNvGrpSpPr>
              <a:grpSpLocks/>
            </p:cNvGrpSpPr>
            <p:nvPr/>
          </p:nvGrpSpPr>
          <p:grpSpPr bwMode="auto">
            <a:xfrm>
              <a:off x="569" y="2103"/>
              <a:ext cx="668" cy="56"/>
              <a:chOff x="569" y="1457"/>
              <a:chExt cx="668" cy="56"/>
            </a:xfrm>
          </p:grpSpPr>
          <p:sp>
            <p:nvSpPr>
              <p:cNvPr id="30838" name="Oval 133"/>
              <p:cNvSpPr>
                <a:spLocks noChangeArrowheads="1"/>
              </p:cNvSpPr>
              <p:nvPr/>
            </p:nvSpPr>
            <p:spPr bwMode="auto">
              <a:xfrm>
                <a:off x="569" y="1457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ru-RU" altLang="ru-RU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0839" name="Oval 134"/>
              <p:cNvSpPr>
                <a:spLocks noChangeArrowheads="1"/>
              </p:cNvSpPr>
              <p:nvPr/>
            </p:nvSpPr>
            <p:spPr bwMode="auto">
              <a:xfrm>
                <a:off x="722" y="1457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ru-RU" altLang="ru-RU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0840" name="Oval 135"/>
              <p:cNvSpPr>
                <a:spLocks noChangeArrowheads="1"/>
              </p:cNvSpPr>
              <p:nvPr/>
            </p:nvSpPr>
            <p:spPr bwMode="auto">
              <a:xfrm>
                <a:off x="875" y="1457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ru-RU" altLang="ru-RU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0841" name="Oval 136"/>
              <p:cNvSpPr>
                <a:spLocks noChangeArrowheads="1"/>
              </p:cNvSpPr>
              <p:nvPr/>
            </p:nvSpPr>
            <p:spPr bwMode="auto">
              <a:xfrm>
                <a:off x="1028" y="1457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ru-RU" altLang="ru-RU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0842" name="Oval 137"/>
              <p:cNvSpPr>
                <a:spLocks noChangeArrowheads="1"/>
              </p:cNvSpPr>
              <p:nvPr/>
            </p:nvSpPr>
            <p:spPr bwMode="auto">
              <a:xfrm>
                <a:off x="1181" y="1457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ru-RU" altLang="ru-RU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30808" name="Group 138"/>
            <p:cNvGrpSpPr>
              <a:grpSpLocks/>
            </p:cNvGrpSpPr>
            <p:nvPr/>
          </p:nvGrpSpPr>
          <p:grpSpPr bwMode="auto">
            <a:xfrm>
              <a:off x="1550" y="1457"/>
              <a:ext cx="668" cy="56"/>
              <a:chOff x="569" y="1457"/>
              <a:chExt cx="668" cy="56"/>
            </a:xfrm>
          </p:grpSpPr>
          <p:sp>
            <p:nvSpPr>
              <p:cNvPr id="30833" name="Oval 139"/>
              <p:cNvSpPr>
                <a:spLocks noChangeArrowheads="1"/>
              </p:cNvSpPr>
              <p:nvPr/>
            </p:nvSpPr>
            <p:spPr bwMode="auto">
              <a:xfrm>
                <a:off x="569" y="1457"/>
                <a:ext cx="56" cy="56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ru-RU" altLang="ru-RU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0834" name="Oval 140"/>
              <p:cNvSpPr>
                <a:spLocks noChangeArrowheads="1"/>
              </p:cNvSpPr>
              <p:nvPr/>
            </p:nvSpPr>
            <p:spPr bwMode="auto">
              <a:xfrm>
                <a:off x="722" y="1457"/>
                <a:ext cx="56" cy="56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ru-RU" altLang="ru-RU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0835" name="Oval 141"/>
              <p:cNvSpPr>
                <a:spLocks noChangeArrowheads="1"/>
              </p:cNvSpPr>
              <p:nvPr/>
            </p:nvSpPr>
            <p:spPr bwMode="auto">
              <a:xfrm>
                <a:off x="875" y="1457"/>
                <a:ext cx="56" cy="56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ru-RU" altLang="ru-RU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0836" name="Oval 142"/>
              <p:cNvSpPr>
                <a:spLocks noChangeArrowheads="1"/>
              </p:cNvSpPr>
              <p:nvPr/>
            </p:nvSpPr>
            <p:spPr bwMode="auto">
              <a:xfrm>
                <a:off x="1028" y="1457"/>
                <a:ext cx="56" cy="56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ru-RU" altLang="ru-RU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0837" name="Oval 143"/>
              <p:cNvSpPr>
                <a:spLocks noChangeArrowheads="1"/>
              </p:cNvSpPr>
              <p:nvPr/>
            </p:nvSpPr>
            <p:spPr bwMode="auto">
              <a:xfrm>
                <a:off x="1181" y="1457"/>
                <a:ext cx="56" cy="56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ru-RU" altLang="ru-RU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30809" name="Group 144"/>
            <p:cNvGrpSpPr>
              <a:grpSpLocks/>
            </p:cNvGrpSpPr>
            <p:nvPr/>
          </p:nvGrpSpPr>
          <p:grpSpPr bwMode="auto">
            <a:xfrm>
              <a:off x="1548" y="1618"/>
              <a:ext cx="668" cy="56"/>
              <a:chOff x="569" y="1457"/>
              <a:chExt cx="668" cy="56"/>
            </a:xfrm>
          </p:grpSpPr>
          <p:sp>
            <p:nvSpPr>
              <p:cNvPr id="30828" name="Oval 145"/>
              <p:cNvSpPr>
                <a:spLocks noChangeArrowheads="1"/>
              </p:cNvSpPr>
              <p:nvPr/>
            </p:nvSpPr>
            <p:spPr bwMode="auto">
              <a:xfrm>
                <a:off x="569" y="1457"/>
                <a:ext cx="56" cy="56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ru-RU" altLang="ru-RU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0829" name="Oval 146"/>
              <p:cNvSpPr>
                <a:spLocks noChangeArrowheads="1"/>
              </p:cNvSpPr>
              <p:nvPr/>
            </p:nvSpPr>
            <p:spPr bwMode="auto">
              <a:xfrm>
                <a:off x="722" y="1457"/>
                <a:ext cx="56" cy="56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ru-RU" altLang="ru-RU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0830" name="Oval 147"/>
              <p:cNvSpPr>
                <a:spLocks noChangeArrowheads="1"/>
              </p:cNvSpPr>
              <p:nvPr/>
            </p:nvSpPr>
            <p:spPr bwMode="auto">
              <a:xfrm>
                <a:off x="875" y="1457"/>
                <a:ext cx="56" cy="56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ru-RU" altLang="ru-RU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0831" name="Oval 148"/>
              <p:cNvSpPr>
                <a:spLocks noChangeArrowheads="1"/>
              </p:cNvSpPr>
              <p:nvPr/>
            </p:nvSpPr>
            <p:spPr bwMode="auto">
              <a:xfrm>
                <a:off x="1028" y="1457"/>
                <a:ext cx="56" cy="56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ru-RU" altLang="ru-RU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0832" name="Oval 149"/>
              <p:cNvSpPr>
                <a:spLocks noChangeArrowheads="1"/>
              </p:cNvSpPr>
              <p:nvPr/>
            </p:nvSpPr>
            <p:spPr bwMode="auto">
              <a:xfrm>
                <a:off x="1181" y="1457"/>
                <a:ext cx="56" cy="56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ru-RU" altLang="ru-RU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30810" name="Group 150"/>
            <p:cNvGrpSpPr>
              <a:grpSpLocks/>
            </p:cNvGrpSpPr>
            <p:nvPr/>
          </p:nvGrpSpPr>
          <p:grpSpPr bwMode="auto">
            <a:xfrm>
              <a:off x="1548" y="1780"/>
              <a:ext cx="668" cy="56"/>
              <a:chOff x="569" y="1457"/>
              <a:chExt cx="668" cy="56"/>
            </a:xfrm>
          </p:grpSpPr>
          <p:sp>
            <p:nvSpPr>
              <p:cNvPr id="30823" name="Oval 151"/>
              <p:cNvSpPr>
                <a:spLocks noChangeArrowheads="1"/>
              </p:cNvSpPr>
              <p:nvPr/>
            </p:nvSpPr>
            <p:spPr bwMode="auto">
              <a:xfrm>
                <a:off x="569" y="1457"/>
                <a:ext cx="56" cy="56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ru-RU" altLang="ru-RU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0824" name="Oval 152"/>
              <p:cNvSpPr>
                <a:spLocks noChangeArrowheads="1"/>
              </p:cNvSpPr>
              <p:nvPr/>
            </p:nvSpPr>
            <p:spPr bwMode="auto">
              <a:xfrm>
                <a:off x="722" y="1457"/>
                <a:ext cx="56" cy="56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ru-RU" altLang="ru-RU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0825" name="Oval 153"/>
              <p:cNvSpPr>
                <a:spLocks noChangeArrowheads="1"/>
              </p:cNvSpPr>
              <p:nvPr/>
            </p:nvSpPr>
            <p:spPr bwMode="auto">
              <a:xfrm>
                <a:off x="875" y="1457"/>
                <a:ext cx="56" cy="56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ru-RU" altLang="ru-RU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0826" name="Oval 154"/>
              <p:cNvSpPr>
                <a:spLocks noChangeArrowheads="1"/>
              </p:cNvSpPr>
              <p:nvPr/>
            </p:nvSpPr>
            <p:spPr bwMode="auto">
              <a:xfrm>
                <a:off x="1028" y="1457"/>
                <a:ext cx="56" cy="56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ru-RU" altLang="ru-RU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0827" name="Oval 155"/>
              <p:cNvSpPr>
                <a:spLocks noChangeArrowheads="1"/>
              </p:cNvSpPr>
              <p:nvPr/>
            </p:nvSpPr>
            <p:spPr bwMode="auto">
              <a:xfrm>
                <a:off x="1181" y="1457"/>
                <a:ext cx="56" cy="56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ru-RU" altLang="ru-RU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30811" name="Group 156"/>
            <p:cNvGrpSpPr>
              <a:grpSpLocks/>
            </p:cNvGrpSpPr>
            <p:nvPr/>
          </p:nvGrpSpPr>
          <p:grpSpPr bwMode="auto">
            <a:xfrm>
              <a:off x="1548" y="1941"/>
              <a:ext cx="668" cy="56"/>
              <a:chOff x="569" y="1457"/>
              <a:chExt cx="668" cy="56"/>
            </a:xfrm>
          </p:grpSpPr>
          <p:sp>
            <p:nvSpPr>
              <p:cNvPr id="30818" name="Oval 157"/>
              <p:cNvSpPr>
                <a:spLocks noChangeArrowheads="1"/>
              </p:cNvSpPr>
              <p:nvPr/>
            </p:nvSpPr>
            <p:spPr bwMode="auto">
              <a:xfrm>
                <a:off x="569" y="1457"/>
                <a:ext cx="56" cy="56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ru-RU" altLang="ru-RU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0819" name="Oval 158"/>
              <p:cNvSpPr>
                <a:spLocks noChangeArrowheads="1"/>
              </p:cNvSpPr>
              <p:nvPr/>
            </p:nvSpPr>
            <p:spPr bwMode="auto">
              <a:xfrm>
                <a:off x="722" y="1457"/>
                <a:ext cx="56" cy="56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ru-RU" altLang="ru-RU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0820" name="Oval 159"/>
              <p:cNvSpPr>
                <a:spLocks noChangeArrowheads="1"/>
              </p:cNvSpPr>
              <p:nvPr/>
            </p:nvSpPr>
            <p:spPr bwMode="auto">
              <a:xfrm>
                <a:off x="875" y="1457"/>
                <a:ext cx="56" cy="56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ru-RU" altLang="ru-RU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0821" name="Oval 160"/>
              <p:cNvSpPr>
                <a:spLocks noChangeArrowheads="1"/>
              </p:cNvSpPr>
              <p:nvPr/>
            </p:nvSpPr>
            <p:spPr bwMode="auto">
              <a:xfrm>
                <a:off x="1028" y="1457"/>
                <a:ext cx="56" cy="56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ru-RU" altLang="ru-RU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0822" name="Oval 161"/>
              <p:cNvSpPr>
                <a:spLocks noChangeArrowheads="1"/>
              </p:cNvSpPr>
              <p:nvPr/>
            </p:nvSpPr>
            <p:spPr bwMode="auto">
              <a:xfrm>
                <a:off x="1181" y="1457"/>
                <a:ext cx="56" cy="56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ru-RU" altLang="ru-RU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30812" name="Group 162"/>
            <p:cNvGrpSpPr>
              <a:grpSpLocks/>
            </p:cNvGrpSpPr>
            <p:nvPr/>
          </p:nvGrpSpPr>
          <p:grpSpPr bwMode="auto">
            <a:xfrm>
              <a:off x="1550" y="2103"/>
              <a:ext cx="668" cy="56"/>
              <a:chOff x="569" y="1457"/>
              <a:chExt cx="668" cy="56"/>
            </a:xfrm>
          </p:grpSpPr>
          <p:sp>
            <p:nvSpPr>
              <p:cNvPr id="30813" name="Oval 163"/>
              <p:cNvSpPr>
                <a:spLocks noChangeArrowheads="1"/>
              </p:cNvSpPr>
              <p:nvPr/>
            </p:nvSpPr>
            <p:spPr bwMode="auto">
              <a:xfrm>
                <a:off x="569" y="1457"/>
                <a:ext cx="56" cy="56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ru-RU" altLang="ru-RU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0814" name="Oval 164"/>
              <p:cNvSpPr>
                <a:spLocks noChangeArrowheads="1"/>
              </p:cNvSpPr>
              <p:nvPr/>
            </p:nvSpPr>
            <p:spPr bwMode="auto">
              <a:xfrm>
                <a:off x="722" y="1457"/>
                <a:ext cx="56" cy="56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ru-RU" altLang="ru-RU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0815" name="Oval 165"/>
              <p:cNvSpPr>
                <a:spLocks noChangeArrowheads="1"/>
              </p:cNvSpPr>
              <p:nvPr/>
            </p:nvSpPr>
            <p:spPr bwMode="auto">
              <a:xfrm>
                <a:off x="875" y="1457"/>
                <a:ext cx="56" cy="56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ru-RU" altLang="ru-RU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0816" name="Oval 166"/>
              <p:cNvSpPr>
                <a:spLocks noChangeArrowheads="1"/>
              </p:cNvSpPr>
              <p:nvPr/>
            </p:nvSpPr>
            <p:spPr bwMode="auto">
              <a:xfrm>
                <a:off x="1028" y="1457"/>
                <a:ext cx="56" cy="56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ru-RU" altLang="ru-RU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0817" name="Oval 167"/>
              <p:cNvSpPr>
                <a:spLocks noChangeArrowheads="1"/>
              </p:cNvSpPr>
              <p:nvPr/>
            </p:nvSpPr>
            <p:spPr bwMode="auto">
              <a:xfrm>
                <a:off x="1181" y="1457"/>
                <a:ext cx="56" cy="56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ru-RU" altLang="ru-RU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</p:grpSp>
      <p:grpSp>
        <p:nvGrpSpPr>
          <p:cNvPr id="30726" name="Group 234"/>
          <p:cNvGrpSpPr>
            <a:grpSpLocks/>
          </p:cNvGrpSpPr>
          <p:nvPr/>
        </p:nvGrpSpPr>
        <p:grpSpPr bwMode="auto">
          <a:xfrm>
            <a:off x="5145088" y="2630488"/>
            <a:ext cx="2122487" cy="1046162"/>
            <a:chOff x="3346" y="1361"/>
            <a:chExt cx="1786" cy="880"/>
          </a:xfrm>
        </p:grpSpPr>
        <p:grpSp>
          <p:nvGrpSpPr>
            <p:cNvPr id="30746" name="Group 168"/>
            <p:cNvGrpSpPr>
              <a:grpSpLocks/>
            </p:cNvGrpSpPr>
            <p:nvPr/>
          </p:nvGrpSpPr>
          <p:grpSpPr bwMode="auto">
            <a:xfrm>
              <a:off x="3346" y="1361"/>
              <a:ext cx="1786" cy="880"/>
              <a:chOff x="1042" y="1493"/>
              <a:chExt cx="2421" cy="1193"/>
            </a:xfrm>
          </p:grpSpPr>
          <p:sp>
            <p:nvSpPr>
              <p:cNvPr id="30797" name="AutoShape 169"/>
              <p:cNvSpPr>
                <a:spLocks noChangeArrowheads="1"/>
              </p:cNvSpPr>
              <p:nvPr/>
            </p:nvSpPr>
            <p:spPr bwMode="auto">
              <a:xfrm>
                <a:off x="1042" y="1493"/>
                <a:ext cx="1089" cy="1193"/>
              </a:xfrm>
              <a:prstGeom prst="roundRect">
                <a:avLst>
                  <a:gd name="adj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ru-RU" altLang="ru-RU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0798" name="AutoShape 170"/>
              <p:cNvSpPr>
                <a:spLocks noChangeArrowheads="1"/>
              </p:cNvSpPr>
              <p:nvPr/>
            </p:nvSpPr>
            <p:spPr bwMode="auto">
              <a:xfrm>
                <a:off x="2374" y="1493"/>
                <a:ext cx="1089" cy="1193"/>
              </a:xfrm>
              <a:prstGeom prst="roundRect">
                <a:avLst>
                  <a:gd name="adj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ru-RU" altLang="ru-RU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0799" name="Rectangle 171"/>
              <p:cNvSpPr>
                <a:spLocks noChangeArrowheads="1"/>
              </p:cNvSpPr>
              <p:nvPr/>
            </p:nvSpPr>
            <p:spPr bwMode="auto">
              <a:xfrm>
                <a:off x="1964" y="1996"/>
                <a:ext cx="597" cy="187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ru-RU" altLang="ru-RU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0800" name="Rectangle 172"/>
              <p:cNvSpPr>
                <a:spLocks noChangeArrowheads="1"/>
              </p:cNvSpPr>
              <p:nvPr/>
            </p:nvSpPr>
            <p:spPr bwMode="auto">
              <a:xfrm>
                <a:off x="2388" y="1902"/>
                <a:ext cx="361" cy="395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ru-RU" altLang="ru-RU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0801" name="Rectangle 173"/>
              <p:cNvSpPr>
                <a:spLocks noChangeArrowheads="1"/>
              </p:cNvSpPr>
              <p:nvPr/>
            </p:nvSpPr>
            <p:spPr bwMode="auto">
              <a:xfrm>
                <a:off x="1763" y="1909"/>
                <a:ext cx="361" cy="395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ru-RU" altLang="ru-RU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  <p:sp>
          <p:nvSpPr>
            <p:cNvPr id="30747" name="Oval 175"/>
            <p:cNvSpPr>
              <a:spLocks noChangeArrowheads="1"/>
            </p:cNvSpPr>
            <p:nvPr/>
          </p:nvSpPr>
          <p:spPr bwMode="auto">
            <a:xfrm>
              <a:off x="3414" y="1457"/>
              <a:ext cx="56" cy="5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ru-RU" altLang="ru-RU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0748" name="Oval 176"/>
            <p:cNvSpPr>
              <a:spLocks noChangeArrowheads="1"/>
            </p:cNvSpPr>
            <p:nvPr/>
          </p:nvSpPr>
          <p:spPr bwMode="auto">
            <a:xfrm>
              <a:off x="3531" y="1487"/>
              <a:ext cx="56" cy="5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ru-RU" altLang="ru-RU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0749" name="Oval 177"/>
            <p:cNvSpPr>
              <a:spLocks noChangeArrowheads="1"/>
            </p:cNvSpPr>
            <p:nvPr/>
          </p:nvSpPr>
          <p:spPr bwMode="auto">
            <a:xfrm>
              <a:off x="3720" y="1481"/>
              <a:ext cx="56" cy="5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ru-RU" altLang="ru-RU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0750" name="Oval 178"/>
            <p:cNvSpPr>
              <a:spLocks noChangeArrowheads="1"/>
            </p:cNvSpPr>
            <p:nvPr/>
          </p:nvSpPr>
          <p:spPr bwMode="auto">
            <a:xfrm>
              <a:off x="3873" y="1457"/>
              <a:ext cx="56" cy="5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ru-RU" altLang="ru-RU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0751" name="Oval 179"/>
            <p:cNvSpPr>
              <a:spLocks noChangeArrowheads="1"/>
            </p:cNvSpPr>
            <p:nvPr/>
          </p:nvSpPr>
          <p:spPr bwMode="auto">
            <a:xfrm>
              <a:off x="4026" y="1457"/>
              <a:ext cx="56" cy="5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ru-RU" altLang="ru-RU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0752" name="Oval 181"/>
            <p:cNvSpPr>
              <a:spLocks noChangeArrowheads="1"/>
            </p:cNvSpPr>
            <p:nvPr/>
          </p:nvSpPr>
          <p:spPr bwMode="auto">
            <a:xfrm>
              <a:off x="3412" y="1618"/>
              <a:ext cx="56" cy="5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ru-RU" altLang="ru-RU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0753" name="Oval 182"/>
            <p:cNvSpPr>
              <a:spLocks noChangeArrowheads="1"/>
            </p:cNvSpPr>
            <p:nvPr/>
          </p:nvSpPr>
          <p:spPr bwMode="auto">
            <a:xfrm>
              <a:off x="3603" y="1608"/>
              <a:ext cx="56" cy="5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ru-RU" altLang="ru-RU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0754" name="Oval 183"/>
            <p:cNvSpPr>
              <a:spLocks noChangeArrowheads="1"/>
            </p:cNvSpPr>
            <p:nvPr/>
          </p:nvSpPr>
          <p:spPr bwMode="auto">
            <a:xfrm>
              <a:off x="3740" y="1662"/>
              <a:ext cx="56" cy="5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ru-RU" altLang="ru-RU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0755" name="Oval 184"/>
            <p:cNvSpPr>
              <a:spLocks noChangeArrowheads="1"/>
            </p:cNvSpPr>
            <p:nvPr/>
          </p:nvSpPr>
          <p:spPr bwMode="auto">
            <a:xfrm>
              <a:off x="3871" y="1618"/>
              <a:ext cx="56" cy="5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ru-RU" altLang="ru-RU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0756" name="Oval 185"/>
            <p:cNvSpPr>
              <a:spLocks noChangeArrowheads="1"/>
            </p:cNvSpPr>
            <p:nvPr/>
          </p:nvSpPr>
          <p:spPr bwMode="auto">
            <a:xfrm>
              <a:off x="4024" y="1618"/>
              <a:ext cx="56" cy="5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ru-RU" altLang="ru-RU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0757" name="Oval 187"/>
            <p:cNvSpPr>
              <a:spLocks noChangeArrowheads="1"/>
            </p:cNvSpPr>
            <p:nvPr/>
          </p:nvSpPr>
          <p:spPr bwMode="auto">
            <a:xfrm>
              <a:off x="3428" y="1776"/>
              <a:ext cx="56" cy="5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ru-RU" altLang="ru-RU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0758" name="Oval 188"/>
            <p:cNvSpPr>
              <a:spLocks noChangeArrowheads="1"/>
            </p:cNvSpPr>
            <p:nvPr/>
          </p:nvSpPr>
          <p:spPr bwMode="auto">
            <a:xfrm>
              <a:off x="3563" y="1746"/>
              <a:ext cx="56" cy="5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ru-RU" altLang="ru-RU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0759" name="Oval 189"/>
            <p:cNvSpPr>
              <a:spLocks noChangeArrowheads="1"/>
            </p:cNvSpPr>
            <p:nvPr/>
          </p:nvSpPr>
          <p:spPr bwMode="auto">
            <a:xfrm>
              <a:off x="3770" y="1800"/>
              <a:ext cx="56" cy="5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ru-RU" altLang="ru-RU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0760" name="Oval 190"/>
            <p:cNvSpPr>
              <a:spLocks noChangeArrowheads="1"/>
            </p:cNvSpPr>
            <p:nvPr/>
          </p:nvSpPr>
          <p:spPr bwMode="auto">
            <a:xfrm>
              <a:off x="3947" y="1784"/>
              <a:ext cx="56" cy="5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ru-RU" altLang="ru-RU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0761" name="Oval 191"/>
            <p:cNvSpPr>
              <a:spLocks noChangeArrowheads="1"/>
            </p:cNvSpPr>
            <p:nvPr/>
          </p:nvSpPr>
          <p:spPr bwMode="auto">
            <a:xfrm>
              <a:off x="4144" y="1760"/>
              <a:ext cx="56" cy="5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ru-RU" altLang="ru-RU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0762" name="Oval 193"/>
            <p:cNvSpPr>
              <a:spLocks noChangeArrowheads="1"/>
            </p:cNvSpPr>
            <p:nvPr/>
          </p:nvSpPr>
          <p:spPr bwMode="auto">
            <a:xfrm>
              <a:off x="3450" y="1943"/>
              <a:ext cx="56" cy="5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ru-RU" altLang="ru-RU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0763" name="Oval 194"/>
            <p:cNvSpPr>
              <a:spLocks noChangeArrowheads="1"/>
            </p:cNvSpPr>
            <p:nvPr/>
          </p:nvSpPr>
          <p:spPr bwMode="auto">
            <a:xfrm>
              <a:off x="3575" y="1903"/>
              <a:ext cx="56" cy="5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ru-RU" altLang="ru-RU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0764" name="Oval 195"/>
            <p:cNvSpPr>
              <a:spLocks noChangeArrowheads="1"/>
            </p:cNvSpPr>
            <p:nvPr/>
          </p:nvSpPr>
          <p:spPr bwMode="auto">
            <a:xfrm>
              <a:off x="3718" y="1967"/>
              <a:ext cx="56" cy="5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ru-RU" altLang="ru-RU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0765" name="Oval 196"/>
            <p:cNvSpPr>
              <a:spLocks noChangeArrowheads="1"/>
            </p:cNvSpPr>
            <p:nvPr/>
          </p:nvSpPr>
          <p:spPr bwMode="auto">
            <a:xfrm>
              <a:off x="3889" y="1923"/>
              <a:ext cx="56" cy="5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ru-RU" altLang="ru-RU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0766" name="Oval 197"/>
            <p:cNvSpPr>
              <a:spLocks noChangeArrowheads="1"/>
            </p:cNvSpPr>
            <p:nvPr/>
          </p:nvSpPr>
          <p:spPr bwMode="auto">
            <a:xfrm>
              <a:off x="4024" y="1941"/>
              <a:ext cx="56" cy="5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ru-RU" altLang="ru-RU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0767" name="Oval 199"/>
            <p:cNvSpPr>
              <a:spLocks noChangeArrowheads="1"/>
            </p:cNvSpPr>
            <p:nvPr/>
          </p:nvSpPr>
          <p:spPr bwMode="auto">
            <a:xfrm>
              <a:off x="3414" y="2103"/>
              <a:ext cx="56" cy="5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ru-RU" altLang="ru-RU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0768" name="Oval 200"/>
            <p:cNvSpPr>
              <a:spLocks noChangeArrowheads="1"/>
            </p:cNvSpPr>
            <p:nvPr/>
          </p:nvSpPr>
          <p:spPr bwMode="auto">
            <a:xfrm>
              <a:off x="3543" y="2065"/>
              <a:ext cx="56" cy="5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ru-RU" altLang="ru-RU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0769" name="Oval 201"/>
            <p:cNvSpPr>
              <a:spLocks noChangeArrowheads="1"/>
            </p:cNvSpPr>
            <p:nvPr/>
          </p:nvSpPr>
          <p:spPr bwMode="auto">
            <a:xfrm>
              <a:off x="3698" y="2077"/>
              <a:ext cx="56" cy="5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ru-RU" altLang="ru-RU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0770" name="Oval 202"/>
            <p:cNvSpPr>
              <a:spLocks noChangeArrowheads="1"/>
            </p:cNvSpPr>
            <p:nvPr/>
          </p:nvSpPr>
          <p:spPr bwMode="auto">
            <a:xfrm>
              <a:off x="3885" y="2079"/>
              <a:ext cx="56" cy="5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ru-RU" altLang="ru-RU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0771" name="Oval 203"/>
            <p:cNvSpPr>
              <a:spLocks noChangeArrowheads="1"/>
            </p:cNvSpPr>
            <p:nvPr/>
          </p:nvSpPr>
          <p:spPr bwMode="auto">
            <a:xfrm>
              <a:off x="4026" y="2103"/>
              <a:ext cx="56" cy="5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ru-RU" altLang="ru-RU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0772" name="Oval 205"/>
            <p:cNvSpPr>
              <a:spLocks noChangeArrowheads="1"/>
            </p:cNvSpPr>
            <p:nvPr/>
          </p:nvSpPr>
          <p:spPr bwMode="auto">
            <a:xfrm>
              <a:off x="4449" y="1507"/>
              <a:ext cx="56" cy="5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ru-RU" altLang="ru-RU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0773" name="Oval 206"/>
            <p:cNvSpPr>
              <a:spLocks noChangeArrowheads="1"/>
            </p:cNvSpPr>
            <p:nvPr/>
          </p:nvSpPr>
          <p:spPr bwMode="auto">
            <a:xfrm>
              <a:off x="4488" y="1427"/>
              <a:ext cx="56" cy="5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ru-RU" altLang="ru-RU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0774" name="Oval 207"/>
            <p:cNvSpPr>
              <a:spLocks noChangeArrowheads="1"/>
            </p:cNvSpPr>
            <p:nvPr/>
          </p:nvSpPr>
          <p:spPr bwMode="auto">
            <a:xfrm>
              <a:off x="4701" y="1457"/>
              <a:ext cx="56" cy="5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ru-RU" altLang="ru-RU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0775" name="Oval 208"/>
            <p:cNvSpPr>
              <a:spLocks noChangeArrowheads="1"/>
            </p:cNvSpPr>
            <p:nvPr/>
          </p:nvSpPr>
          <p:spPr bwMode="auto">
            <a:xfrm>
              <a:off x="4854" y="1457"/>
              <a:ext cx="56" cy="5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ru-RU" altLang="ru-RU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0776" name="Oval 209"/>
            <p:cNvSpPr>
              <a:spLocks noChangeArrowheads="1"/>
            </p:cNvSpPr>
            <p:nvPr/>
          </p:nvSpPr>
          <p:spPr bwMode="auto">
            <a:xfrm>
              <a:off x="5007" y="1457"/>
              <a:ext cx="56" cy="5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ru-RU" altLang="ru-RU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0777" name="Oval 211"/>
            <p:cNvSpPr>
              <a:spLocks noChangeArrowheads="1"/>
            </p:cNvSpPr>
            <p:nvPr/>
          </p:nvSpPr>
          <p:spPr bwMode="auto">
            <a:xfrm>
              <a:off x="4411" y="1664"/>
              <a:ext cx="56" cy="5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ru-RU" altLang="ru-RU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0778" name="Oval 212"/>
            <p:cNvSpPr>
              <a:spLocks noChangeArrowheads="1"/>
            </p:cNvSpPr>
            <p:nvPr/>
          </p:nvSpPr>
          <p:spPr bwMode="auto">
            <a:xfrm>
              <a:off x="4580" y="1688"/>
              <a:ext cx="56" cy="5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ru-RU" altLang="ru-RU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0779" name="Oval 213"/>
            <p:cNvSpPr>
              <a:spLocks noChangeArrowheads="1"/>
            </p:cNvSpPr>
            <p:nvPr/>
          </p:nvSpPr>
          <p:spPr bwMode="auto">
            <a:xfrm>
              <a:off x="4583" y="1568"/>
              <a:ext cx="56" cy="5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ru-RU" altLang="ru-RU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0780" name="Oval 214"/>
            <p:cNvSpPr>
              <a:spLocks noChangeArrowheads="1"/>
            </p:cNvSpPr>
            <p:nvPr/>
          </p:nvSpPr>
          <p:spPr bwMode="auto">
            <a:xfrm>
              <a:off x="4852" y="1618"/>
              <a:ext cx="56" cy="5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ru-RU" altLang="ru-RU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0781" name="Oval 215"/>
            <p:cNvSpPr>
              <a:spLocks noChangeArrowheads="1"/>
            </p:cNvSpPr>
            <p:nvPr/>
          </p:nvSpPr>
          <p:spPr bwMode="auto">
            <a:xfrm>
              <a:off x="5005" y="1618"/>
              <a:ext cx="56" cy="5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ru-RU" altLang="ru-RU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0782" name="Oval 217"/>
            <p:cNvSpPr>
              <a:spLocks noChangeArrowheads="1"/>
            </p:cNvSpPr>
            <p:nvPr/>
          </p:nvSpPr>
          <p:spPr bwMode="auto">
            <a:xfrm>
              <a:off x="4279" y="1784"/>
              <a:ext cx="56" cy="5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ru-RU" altLang="ru-RU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0783" name="Oval 218"/>
            <p:cNvSpPr>
              <a:spLocks noChangeArrowheads="1"/>
            </p:cNvSpPr>
            <p:nvPr/>
          </p:nvSpPr>
          <p:spPr bwMode="auto">
            <a:xfrm>
              <a:off x="4454" y="1782"/>
              <a:ext cx="56" cy="5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ru-RU" altLang="ru-RU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0784" name="Oval 219"/>
            <p:cNvSpPr>
              <a:spLocks noChangeArrowheads="1"/>
            </p:cNvSpPr>
            <p:nvPr/>
          </p:nvSpPr>
          <p:spPr bwMode="auto">
            <a:xfrm>
              <a:off x="4731" y="1666"/>
              <a:ext cx="56" cy="5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ru-RU" altLang="ru-RU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0785" name="Oval 220"/>
            <p:cNvSpPr>
              <a:spLocks noChangeArrowheads="1"/>
            </p:cNvSpPr>
            <p:nvPr/>
          </p:nvSpPr>
          <p:spPr bwMode="auto">
            <a:xfrm>
              <a:off x="4750" y="1778"/>
              <a:ext cx="56" cy="5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ru-RU" altLang="ru-RU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0786" name="Oval 221"/>
            <p:cNvSpPr>
              <a:spLocks noChangeArrowheads="1"/>
            </p:cNvSpPr>
            <p:nvPr/>
          </p:nvSpPr>
          <p:spPr bwMode="auto">
            <a:xfrm>
              <a:off x="5005" y="1780"/>
              <a:ext cx="56" cy="5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ru-RU" altLang="ru-RU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0787" name="Oval 223"/>
            <p:cNvSpPr>
              <a:spLocks noChangeArrowheads="1"/>
            </p:cNvSpPr>
            <p:nvPr/>
          </p:nvSpPr>
          <p:spPr bwMode="auto">
            <a:xfrm>
              <a:off x="4425" y="1935"/>
              <a:ext cx="56" cy="5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ru-RU" altLang="ru-RU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0788" name="Oval 224"/>
            <p:cNvSpPr>
              <a:spLocks noChangeArrowheads="1"/>
            </p:cNvSpPr>
            <p:nvPr/>
          </p:nvSpPr>
          <p:spPr bwMode="auto">
            <a:xfrm>
              <a:off x="4610" y="1883"/>
              <a:ext cx="56" cy="5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ru-RU" altLang="ru-RU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0789" name="Oval 225"/>
            <p:cNvSpPr>
              <a:spLocks noChangeArrowheads="1"/>
            </p:cNvSpPr>
            <p:nvPr/>
          </p:nvSpPr>
          <p:spPr bwMode="auto">
            <a:xfrm>
              <a:off x="4753" y="1967"/>
              <a:ext cx="56" cy="5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ru-RU" altLang="ru-RU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0790" name="Oval 226"/>
            <p:cNvSpPr>
              <a:spLocks noChangeArrowheads="1"/>
            </p:cNvSpPr>
            <p:nvPr/>
          </p:nvSpPr>
          <p:spPr bwMode="auto">
            <a:xfrm>
              <a:off x="4886" y="1879"/>
              <a:ext cx="56" cy="5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ru-RU" altLang="ru-RU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0791" name="Oval 227"/>
            <p:cNvSpPr>
              <a:spLocks noChangeArrowheads="1"/>
            </p:cNvSpPr>
            <p:nvPr/>
          </p:nvSpPr>
          <p:spPr bwMode="auto">
            <a:xfrm>
              <a:off x="5005" y="1941"/>
              <a:ext cx="56" cy="5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ru-RU" altLang="ru-RU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0792" name="Oval 229"/>
            <p:cNvSpPr>
              <a:spLocks noChangeArrowheads="1"/>
            </p:cNvSpPr>
            <p:nvPr/>
          </p:nvSpPr>
          <p:spPr bwMode="auto">
            <a:xfrm>
              <a:off x="4395" y="2103"/>
              <a:ext cx="56" cy="5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ru-RU" altLang="ru-RU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0793" name="Oval 230"/>
            <p:cNvSpPr>
              <a:spLocks noChangeArrowheads="1"/>
            </p:cNvSpPr>
            <p:nvPr/>
          </p:nvSpPr>
          <p:spPr bwMode="auto">
            <a:xfrm>
              <a:off x="4548" y="2039"/>
              <a:ext cx="56" cy="5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ru-RU" altLang="ru-RU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0794" name="Oval 231"/>
            <p:cNvSpPr>
              <a:spLocks noChangeArrowheads="1"/>
            </p:cNvSpPr>
            <p:nvPr/>
          </p:nvSpPr>
          <p:spPr bwMode="auto">
            <a:xfrm>
              <a:off x="4675" y="2099"/>
              <a:ext cx="56" cy="5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ru-RU" altLang="ru-RU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0795" name="Oval 232"/>
            <p:cNvSpPr>
              <a:spLocks noChangeArrowheads="1"/>
            </p:cNvSpPr>
            <p:nvPr/>
          </p:nvSpPr>
          <p:spPr bwMode="auto">
            <a:xfrm>
              <a:off x="4882" y="2043"/>
              <a:ext cx="56" cy="5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ru-RU" altLang="ru-RU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0796" name="Oval 233"/>
            <p:cNvSpPr>
              <a:spLocks noChangeArrowheads="1"/>
            </p:cNvSpPr>
            <p:nvPr/>
          </p:nvSpPr>
          <p:spPr bwMode="auto">
            <a:xfrm>
              <a:off x="5007" y="2103"/>
              <a:ext cx="56" cy="5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ru-RU" altLang="ru-RU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sp>
        <p:nvSpPr>
          <p:cNvPr id="30727" name="Rectangle 237"/>
          <p:cNvSpPr>
            <a:spLocks noChangeArrowheads="1"/>
          </p:cNvSpPr>
          <p:nvPr/>
        </p:nvSpPr>
        <p:spPr bwMode="auto">
          <a:xfrm>
            <a:off x="1063625" y="3794125"/>
            <a:ext cx="29495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ru-RU" altLang="ru-RU" b="1">
                <a:solidFill>
                  <a:srgbClr val="000000"/>
                </a:solidFill>
                <a:latin typeface="Verdana" pitchFamily="34" charset="0"/>
              </a:rPr>
              <a:t>порядок</a:t>
            </a:r>
          </a:p>
          <a:p>
            <a:pPr algn="ctr"/>
            <a:r>
              <a:rPr lang="ru-RU" altLang="ru-RU">
                <a:solidFill>
                  <a:srgbClr val="000000"/>
                </a:solidFill>
                <a:latin typeface="Verdana" pitchFamily="34" charset="0"/>
              </a:rPr>
              <a:t>(больше информации)</a:t>
            </a:r>
          </a:p>
        </p:txBody>
      </p:sp>
      <p:sp>
        <p:nvSpPr>
          <p:cNvPr id="30728" name="Rectangle 238"/>
          <p:cNvSpPr>
            <a:spLocks noChangeArrowheads="1"/>
          </p:cNvSpPr>
          <p:nvPr/>
        </p:nvSpPr>
        <p:spPr bwMode="auto">
          <a:xfrm>
            <a:off x="4710113" y="3794125"/>
            <a:ext cx="29495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ru-RU" altLang="ru-RU" b="1">
                <a:solidFill>
                  <a:srgbClr val="000000"/>
                </a:solidFill>
                <a:latin typeface="Verdana" pitchFamily="34" charset="0"/>
              </a:rPr>
              <a:t>хаос</a:t>
            </a:r>
          </a:p>
          <a:p>
            <a:pPr algn="ctr"/>
            <a:r>
              <a:rPr lang="ru-RU" altLang="ru-RU">
                <a:solidFill>
                  <a:srgbClr val="000000"/>
                </a:solidFill>
                <a:latin typeface="Verdana" pitchFamily="34" charset="0"/>
              </a:rPr>
              <a:t>(меньше информации)</a:t>
            </a:r>
          </a:p>
        </p:txBody>
      </p:sp>
      <p:sp>
        <p:nvSpPr>
          <p:cNvPr id="30729" name="Rectangle 3"/>
          <p:cNvSpPr>
            <a:spLocks noChangeArrowheads="1"/>
          </p:cNvSpPr>
          <p:nvPr/>
        </p:nvSpPr>
        <p:spPr bwMode="auto">
          <a:xfrm>
            <a:off x="595313" y="1858963"/>
            <a:ext cx="8001000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q"/>
            </a:pPr>
            <a:r>
              <a:rPr lang="ru-RU" altLang="ru-RU" sz="2000" b="1">
                <a:solidFill>
                  <a:srgbClr val="000000"/>
                </a:solidFill>
                <a:latin typeface="Verdana" pitchFamily="34" charset="0"/>
              </a:rPr>
              <a:t>Замкнутые системы </a:t>
            </a:r>
            <a:r>
              <a:rPr lang="ru-RU" altLang="ru-RU" sz="2000">
                <a:solidFill>
                  <a:srgbClr val="000000"/>
                </a:solidFill>
                <a:latin typeface="Verdana" pitchFamily="34" charset="0"/>
              </a:rPr>
              <a:t>(нет обмена информацией и энергией с внешней средой):</a:t>
            </a:r>
          </a:p>
        </p:txBody>
      </p:sp>
      <p:sp>
        <p:nvSpPr>
          <p:cNvPr id="30730" name="Rectangle 3"/>
          <p:cNvSpPr>
            <a:spLocks noChangeArrowheads="1"/>
          </p:cNvSpPr>
          <p:nvPr/>
        </p:nvSpPr>
        <p:spPr bwMode="auto">
          <a:xfrm>
            <a:off x="595313" y="4483100"/>
            <a:ext cx="84169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q"/>
            </a:pPr>
            <a:r>
              <a:rPr lang="ru-RU" altLang="ru-RU" sz="2000" b="1">
                <a:solidFill>
                  <a:srgbClr val="000000"/>
                </a:solidFill>
                <a:latin typeface="Verdana" pitchFamily="34" charset="0"/>
              </a:rPr>
              <a:t>Открытые системы </a:t>
            </a:r>
            <a:r>
              <a:rPr lang="ru-RU" altLang="ru-RU" sz="2000">
                <a:solidFill>
                  <a:srgbClr val="000000"/>
                </a:solidFill>
                <a:latin typeface="Verdana" pitchFamily="34" charset="0"/>
              </a:rPr>
              <a:t>(возможно увеличение информации):</a:t>
            </a:r>
          </a:p>
        </p:txBody>
      </p:sp>
      <p:sp>
        <p:nvSpPr>
          <p:cNvPr id="30731" name="Oval 241"/>
          <p:cNvSpPr>
            <a:spLocks noChangeArrowheads="1"/>
          </p:cNvSpPr>
          <p:nvPr/>
        </p:nvSpPr>
        <p:spPr bwMode="auto">
          <a:xfrm>
            <a:off x="1535113" y="4886325"/>
            <a:ext cx="331787" cy="331788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altLang="ru-RU" sz="1600" b="1">
                <a:solidFill>
                  <a:srgbClr val="FFFFFF"/>
                </a:solidFill>
                <a:latin typeface="Verdana" pitchFamily="34" charset="0"/>
              </a:rPr>
              <a:t>H</a:t>
            </a:r>
            <a:endParaRPr lang="ru-RU" altLang="ru-RU" sz="1600" b="1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30732" name="Oval 242"/>
          <p:cNvSpPr>
            <a:spLocks noChangeArrowheads="1"/>
          </p:cNvSpPr>
          <p:nvPr/>
        </p:nvSpPr>
        <p:spPr bwMode="auto">
          <a:xfrm>
            <a:off x="977900" y="5200650"/>
            <a:ext cx="331788" cy="331788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altLang="ru-RU" sz="1600" b="1">
                <a:solidFill>
                  <a:srgbClr val="FFFFFF"/>
                </a:solidFill>
                <a:latin typeface="Verdana" pitchFamily="34" charset="0"/>
              </a:rPr>
              <a:t>H</a:t>
            </a:r>
            <a:endParaRPr lang="ru-RU" altLang="ru-RU" sz="1600" b="1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30733" name="Oval 243"/>
          <p:cNvSpPr>
            <a:spLocks noChangeArrowheads="1"/>
          </p:cNvSpPr>
          <p:nvPr/>
        </p:nvSpPr>
        <p:spPr bwMode="auto">
          <a:xfrm>
            <a:off x="1420813" y="5357813"/>
            <a:ext cx="571500" cy="5715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altLang="ru-RU" sz="1600" b="1">
                <a:solidFill>
                  <a:srgbClr val="FFFFFF"/>
                </a:solidFill>
                <a:latin typeface="Verdana" pitchFamily="34" charset="0"/>
              </a:rPr>
              <a:t>O</a:t>
            </a:r>
            <a:endParaRPr lang="ru-RU" altLang="ru-RU" sz="1600" b="1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30734" name="AutoShape 244"/>
          <p:cNvSpPr>
            <a:spLocks noChangeArrowheads="1"/>
          </p:cNvSpPr>
          <p:nvPr/>
        </p:nvSpPr>
        <p:spPr bwMode="auto">
          <a:xfrm>
            <a:off x="2200275" y="5372100"/>
            <a:ext cx="447675" cy="269875"/>
          </a:xfrm>
          <a:prstGeom prst="rightArrow">
            <a:avLst>
              <a:gd name="adj1" fmla="val 50000"/>
              <a:gd name="adj2" fmla="val 41471"/>
            </a:avLst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 altLang="ru-RU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30735" name="Group 249"/>
          <p:cNvGrpSpPr>
            <a:grpSpLocks/>
          </p:cNvGrpSpPr>
          <p:nvPr/>
        </p:nvGrpSpPr>
        <p:grpSpPr bwMode="auto">
          <a:xfrm>
            <a:off x="2771775" y="5138738"/>
            <a:ext cx="776288" cy="757237"/>
            <a:chOff x="2217" y="3364"/>
            <a:chExt cx="489" cy="477"/>
          </a:xfrm>
        </p:grpSpPr>
        <p:sp>
          <p:nvSpPr>
            <p:cNvPr id="30743" name="Oval 247"/>
            <p:cNvSpPr>
              <a:spLocks noChangeArrowheads="1"/>
            </p:cNvSpPr>
            <p:nvPr/>
          </p:nvSpPr>
          <p:spPr bwMode="auto">
            <a:xfrm>
              <a:off x="2217" y="3376"/>
              <a:ext cx="360" cy="3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en-US" altLang="ru-RU" sz="1600" b="1">
                  <a:solidFill>
                    <a:srgbClr val="FFFFFF"/>
                  </a:solidFill>
                  <a:latin typeface="Verdana" pitchFamily="34" charset="0"/>
                </a:rPr>
                <a:t>O</a:t>
              </a:r>
              <a:endParaRPr lang="ru-RU" altLang="ru-RU" sz="1600" b="1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0744" name="Oval 245"/>
            <p:cNvSpPr>
              <a:spLocks noChangeArrowheads="1"/>
            </p:cNvSpPr>
            <p:nvPr/>
          </p:nvSpPr>
          <p:spPr bwMode="auto">
            <a:xfrm>
              <a:off x="2451" y="3632"/>
              <a:ext cx="209" cy="209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en-US" altLang="ru-RU" sz="1600" b="1">
                  <a:solidFill>
                    <a:srgbClr val="FFFFFF"/>
                  </a:solidFill>
                  <a:latin typeface="Verdana" pitchFamily="34" charset="0"/>
                </a:rPr>
                <a:t>H</a:t>
              </a:r>
              <a:endParaRPr lang="ru-RU" altLang="ru-RU" sz="1600" b="1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0745" name="Oval 246"/>
            <p:cNvSpPr>
              <a:spLocks noChangeArrowheads="1"/>
            </p:cNvSpPr>
            <p:nvPr/>
          </p:nvSpPr>
          <p:spPr bwMode="auto">
            <a:xfrm>
              <a:off x="2497" y="3364"/>
              <a:ext cx="209" cy="209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en-US" altLang="ru-RU" sz="1600" b="1">
                  <a:solidFill>
                    <a:srgbClr val="FFFFFF"/>
                  </a:solidFill>
                  <a:latin typeface="Verdana" pitchFamily="34" charset="0"/>
                </a:rPr>
                <a:t>H</a:t>
              </a:r>
              <a:endParaRPr lang="ru-RU" altLang="ru-RU" sz="1600" b="1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sp>
        <p:nvSpPr>
          <p:cNvPr id="30736" name="Rectangle 250"/>
          <p:cNvSpPr>
            <a:spLocks noChangeArrowheads="1"/>
          </p:cNvSpPr>
          <p:nvPr/>
        </p:nvSpPr>
        <p:spPr bwMode="auto">
          <a:xfrm>
            <a:off x="814388" y="5908675"/>
            <a:ext cx="16922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ru-RU" altLang="ru-RU" sz="1600">
                <a:solidFill>
                  <a:srgbClr val="000000"/>
                </a:solidFill>
                <a:latin typeface="Verdana" pitchFamily="34" charset="0"/>
              </a:rPr>
              <a:t>атомы водорода и кислорода</a:t>
            </a:r>
          </a:p>
        </p:txBody>
      </p:sp>
      <p:sp>
        <p:nvSpPr>
          <p:cNvPr id="30737" name="Rectangle 251"/>
          <p:cNvSpPr>
            <a:spLocks noChangeArrowheads="1"/>
          </p:cNvSpPr>
          <p:nvPr/>
        </p:nvSpPr>
        <p:spPr bwMode="auto">
          <a:xfrm>
            <a:off x="4564063" y="6242050"/>
            <a:ext cx="18875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ru-RU" altLang="ru-RU" sz="1600">
                <a:solidFill>
                  <a:srgbClr val="000000"/>
                </a:solidFill>
                <a:latin typeface="Verdana" pitchFamily="34" charset="0"/>
              </a:rPr>
              <a:t>звездная пыль</a:t>
            </a:r>
          </a:p>
        </p:txBody>
      </p:sp>
      <p:sp>
        <p:nvSpPr>
          <p:cNvPr id="30738" name="Rectangle 252"/>
          <p:cNvSpPr>
            <a:spLocks noChangeArrowheads="1"/>
          </p:cNvSpPr>
          <p:nvPr/>
        </p:nvSpPr>
        <p:spPr bwMode="auto">
          <a:xfrm>
            <a:off x="2347913" y="5908675"/>
            <a:ext cx="16922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ru-RU" altLang="ru-RU" sz="1600">
                <a:solidFill>
                  <a:srgbClr val="000000"/>
                </a:solidFill>
                <a:latin typeface="Verdana" pitchFamily="34" charset="0"/>
              </a:rPr>
              <a:t>молекула воды</a:t>
            </a:r>
          </a:p>
        </p:txBody>
      </p:sp>
      <p:sp>
        <p:nvSpPr>
          <p:cNvPr id="30739" name="Rectangle 253"/>
          <p:cNvSpPr>
            <a:spLocks noChangeArrowheads="1"/>
          </p:cNvSpPr>
          <p:nvPr/>
        </p:nvSpPr>
        <p:spPr bwMode="auto">
          <a:xfrm>
            <a:off x="6643688" y="6232525"/>
            <a:ext cx="18875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ru-RU" altLang="ru-RU" sz="1600">
                <a:solidFill>
                  <a:srgbClr val="000000"/>
                </a:solidFill>
                <a:latin typeface="Verdana" pitchFamily="34" charset="0"/>
              </a:rPr>
              <a:t>галактика</a:t>
            </a:r>
          </a:p>
        </p:txBody>
      </p:sp>
      <p:pic>
        <p:nvPicPr>
          <p:cNvPr id="30740" name="Picture 25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4413" y="4948238"/>
            <a:ext cx="1241425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1" name="AutoShape 255"/>
          <p:cNvSpPr>
            <a:spLocks noChangeArrowheads="1"/>
          </p:cNvSpPr>
          <p:nvPr/>
        </p:nvSpPr>
        <p:spPr bwMode="auto">
          <a:xfrm>
            <a:off x="6200775" y="5432425"/>
            <a:ext cx="447675" cy="269875"/>
          </a:xfrm>
          <a:prstGeom prst="rightArrow">
            <a:avLst>
              <a:gd name="adj1" fmla="val 50000"/>
              <a:gd name="adj2" fmla="val 41471"/>
            </a:avLst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 altLang="ru-RU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0742" name="Picture 25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21475" y="4938713"/>
            <a:ext cx="173831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Номер слайда 5"/>
          <p:cNvSpPr txBox="1">
            <a:spLocks noGrp="1"/>
          </p:cNvSpPr>
          <p:nvPr/>
        </p:nvSpPr>
        <p:spPr bwMode="auto">
          <a:xfrm>
            <a:off x="7005638" y="6211888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1935220-2B8B-450A-A76F-273D3533163C}" type="slidenum">
              <a:rPr lang="ru-RU" altLang="ru-RU" b="1">
                <a:solidFill>
                  <a:srgbClr val="000000"/>
                </a:solidFill>
                <a:latin typeface="Verdana" pitchFamily="34" charset="0"/>
              </a:rPr>
              <a:pPr algn="r"/>
              <a:t>13</a:t>
            </a:fld>
            <a:endParaRPr lang="ru-RU" altLang="ru-RU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altLang="ru-RU" sz="3400" smtClean="0"/>
              <a:t>Информация в технике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566738" y="908050"/>
            <a:ext cx="80010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ru-RU" altLang="ru-RU" sz="2600">
                <a:solidFill>
                  <a:srgbClr val="000000"/>
                </a:solidFill>
                <a:latin typeface="Verdana" pitchFamily="34" charset="0"/>
              </a:rPr>
              <a:t>системы стабилизации:</a:t>
            </a:r>
          </a:p>
          <a:p>
            <a:pPr marL="265113" indent="-265113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</a:pPr>
            <a:endParaRPr lang="ru-RU" altLang="ru-RU" sz="2600">
              <a:solidFill>
                <a:srgbClr val="000000"/>
              </a:solidFill>
              <a:latin typeface="Verdana" pitchFamily="34" charset="0"/>
            </a:endParaRPr>
          </a:p>
          <a:p>
            <a:pPr marL="265113" indent="-265113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</a:pPr>
            <a:endParaRPr lang="ru-RU" altLang="ru-RU" sz="2600">
              <a:solidFill>
                <a:srgbClr val="000000"/>
              </a:solidFill>
              <a:latin typeface="Verdana" pitchFamily="34" charset="0"/>
            </a:endParaRPr>
          </a:p>
          <a:p>
            <a:pPr marL="265113" indent="-265113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</a:pPr>
            <a:endParaRPr lang="ru-RU" altLang="ru-RU" sz="2600">
              <a:solidFill>
                <a:srgbClr val="000000"/>
              </a:solidFill>
              <a:latin typeface="Verdana" pitchFamily="34" charset="0"/>
            </a:endParaRPr>
          </a:p>
          <a:p>
            <a:pPr marL="265113" indent="-265113">
              <a:lnSpc>
                <a:spcPct val="90000"/>
              </a:lnSpc>
              <a:spcBef>
                <a:spcPct val="8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ru-RU" altLang="ru-RU" sz="2600">
                <a:solidFill>
                  <a:srgbClr val="000000"/>
                </a:solidFill>
                <a:latin typeface="Verdana" pitchFamily="34" charset="0"/>
              </a:rPr>
              <a:t>системы программного управления</a:t>
            </a:r>
          </a:p>
        </p:txBody>
      </p:sp>
      <p:sp>
        <p:nvSpPr>
          <p:cNvPr id="93212" name="Text Box 28"/>
          <p:cNvSpPr txBox="1">
            <a:spLocks noChangeArrowheads="1"/>
          </p:cNvSpPr>
          <p:nvPr/>
        </p:nvSpPr>
        <p:spPr bwMode="auto">
          <a:xfrm>
            <a:off x="3709988" y="1454150"/>
            <a:ext cx="1830387" cy="366713"/>
          </a:xfrm>
          <a:prstGeom prst="rect">
            <a:avLst/>
          </a:prstGeom>
          <a:solidFill>
            <a:srgbClr val="D1D1FF"/>
          </a:solidFill>
          <a:ln>
            <a:noFill/>
          </a:ln>
          <a:effectLst>
            <a:outerShdw dist="35921" dir="2700000" algn="ctr" rotWithShape="0">
              <a:srgbClr val="000099"/>
            </a:outerShdw>
          </a:effectLst>
          <a:extLst/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>
                <a:solidFill>
                  <a:srgbClr val="000000"/>
                </a:solidFill>
              </a:rPr>
              <a:t>нагреватель</a:t>
            </a:r>
          </a:p>
        </p:txBody>
      </p:sp>
      <p:sp>
        <p:nvSpPr>
          <p:cNvPr id="93213" name="Text Box 29"/>
          <p:cNvSpPr txBox="1">
            <a:spLocks noChangeArrowheads="1"/>
          </p:cNvSpPr>
          <p:nvPr/>
        </p:nvSpPr>
        <p:spPr bwMode="auto">
          <a:xfrm>
            <a:off x="3783013" y="2281238"/>
            <a:ext cx="1576387" cy="366712"/>
          </a:xfrm>
          <a:prstGeom prst="rect">
            <a:avLst/>
          </a:prstGeom>
          <a:solidFill>
            <a:srgbClr val="D1D1FF"/>
          </a:solidFill>
          <a:ln>
            <a:noFill/>
          </a:ln>
          <a:effectLst>
            <a:outerShdw dist="35921" dir="2700000" algn="ctr" rotWithShape="0">
              <a:srgbClr val="000099"/>
            </a:outerShdw>
          </a:effectLst>
          <a:extLst/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>
                <a:solidFill>
                  <a:srgbClr val="000000"/>
                </a:solidFill>
              </a:rPr>
              <a:t>датчик </a:t>
            </a:r>
            <a:r>
              <a:rPr lang="en-US" altLang="ru-RU">
                <a:solidFill>
                  <a:srgbClr val="000000"/>
                </a:solidFill>
              </a:rPr>
              <a:t>t°</a:t>
            </a:r>
          </a:p>
        </p:txBody>
      </p:sp>
      <p:sp>
        <p:nvSpPr>
          <p:cNvPr id="31750" name="AutoShape 30"/>
          <p:cNvSpPr>
            <a:spLocks noChangeArrowheads="1"/>
          </p:cNvSpPr>
          <p:nvPr/>
        </p:nvSpPr>
        <p:spPr bwMode="auto">
          <a:xfrm rot="-855929">
            <a:off x="2801938" y="1630363"/>
            <a:ext cx="868362" cy="296862"/>
          </a:xfrm>
          <a:prstGeom prst="rightArrow">
            <a:avLst>
              <a:gd name="adj1" fmla="val 50000"/>
              <a:gd name="adj2" fmla="val 73128"/>
            </a:avLst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 altLang="ru-RU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1751" name="AutoShape 31"/>
          <p:cNvSpPr>
            <a:spLocks noChangeArrowheads="1"/>
          </p:cNvSpPr>
          <p:nvPr/>
        </p:nvSpPr>
        <p:spPr bwMode="auto">
          <a:xfrm rot="855929" flipH="1">
            <a:off x="2801938" y="2157413"/>
            <a:ext cx="868362" cy="296862"/>
          </a:xfrm>
          <a:prstGeom prst="rightArrow">
            <a:avLst>
              <a:gd name="adj1" fmla="val 50000"/>
              <a:gd name="adj2" fmla="val 73128"/>
            </a:avLst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 altLang="ru-RU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1752" name="AutoShape 32"/>
          <p:cNvSpPr>
            <a:spLocks noChangeArrowheads="1"/>
          </p:cNvSpPr>
          <p:nvPr/>
        </p:nvSpPr>
        <p:spPr bwMode="auto">
          <a:xfrm flipV="1">
            <a:off x="708025" y="1771650"/>
            <a:ext cx="868363" cy="296863"/>
          </a:xfrm>
          <a:prstGeom prst="rightArrow">
            <a:avLst>
              <a:gd name="adj1" fmla="val 50000"/>
              <a:gd name="adj2" fmla="val 73128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 altLang="ru-RU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1753" name="Rectangle 33"/>
          <p:cNvSpPr>
            <a:spLocks noChangeArrowheads="1"/>
          </p:cNvSpPr>
          <p:nvPr/>
        </p:nvSpPr>
        <p:spPr bwMode="auto">
          <a:xfrm>
            <a:off x="909638" y="1438275"/>
            <a:ext cx="395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ru-RU">
                <a:solidFill>
                  <a:srgbClr val="000000"/>
                </a:solidFill>
                <a:latin typeface="Verdana" pitchFamily="34" charset="0"/>
              </a:rPr>
              <a:t>t°</a:t>
            </a:r>
          </a:p>
        </p:txBody>
      </p:sp>
      <p:pic>
        <p:nvPicPr>
          <p:cNvPr id="31754" name="Picture 3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556" b="21222"/>
          <a:stretch>
            <a:fillRect/>
          </a:stretch>
        </p:blipFill>
        <p:spPr bwMode="auto">
          <a:xfrm>
            <a:off x="6338888" y="1309688"/>
            <a:ext cx="1909762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5" name="AutoShape 35"/>
          <p:cNvSpPr>
            <a:spLocks noChangeArrowheads="1"/>
          </p:cNvSpPr>
          <p:nvPr/>
        </p:nvSpPr>
        <p:spPr bwMode="auto">
          <a:xfrm rot="855929" flipV="1">
            <a:off x="5643563" y="1630363"/>
            <a:ext cx="868362" cy="296862"/>
          </a:xfrm>
          <a:prstGeom prst="rightArrow">
            <a:avLst>
              <a:gd name="adj1" fmla="val 50000"/>
              <a:gd name="adj2" fmla="val 73128"/>
            </a:avLst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 altLang="ru-RU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1756" name="AutoShape 36"/>
          <p:cNvSpPr>
            <a:spLocks noChangeArrowheads="1"/>
          </p:cNvSpPr>
          <p:nvPr/>
        </p:nvSpPr>
        <p:spPr bwMode="auto">
          <a:xfrm rot="-855929" flipH="1" flipV="1">
            <a:off x="5457825" y="2224088"/>
            <a:ext cx="868363" cy="296862"/>
          </a:xfrm>
          <a:prstGeom prst="rightArrow">
            <a:avLst>
              <a:gd name="adj1" fmla="val 50000"/>
              <a:gd name="adj2" fmla="val 73129"/>
            </a:avLst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 altLang="ru-RU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1757" name="Picture 3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3125" y="3675063"/>
            <a:ext cx="1922463" cy="192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8" name="Picture 3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75000" y="3592513"/>
            <a:ext cx="1919288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9" name="Rectangle 40"/>
          <p:cNvSpPr>
            <a:spLocks noChangeArrowheads="1"/>
          </p:cNvSpPr>
          <p:nvPr/>
        </p:nvSpPr>
        <p:spPr bwMode="auto">
          <a:xfrm>
            <a:off x="3133725" y="5815013"/>
            <a:ext cx="21590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ru-RU" altLang="ru-RU" sz="2200">
                <a:solidFill>
                  <a:srgbClr val="000000"/>
                </a:solidFill>
                <a:latin typeface="Verdana" pitchFamily="34" charset="0"/>
              </a:rPr>
              <a:t>паровая баня</a:t>
            </a:r>
          </a:p>
        </p:txBody>
      </p:sp>
      <p:pic>
        <p:nvPicPr>
          <p:cNvPr id="31760" name="Picture 4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10250" y="3565525"/>
            <a:ext cx="2314575" cy="224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61" name="Rectangle 43"/>
          <p:cNvSpPr>
            <a:spLocks noChangeArrowheads="1"/>
          </p:cNvSpPr>
          <p:nvPr/>
        </p:nvSpPr>
        <p:spPr bwMode="auto">
          <a:xfrm>
            <a:off x="5788025" y="5815013"/>
            <a:ext cx="26431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ru-RU" altLang="ru-RU" sz="2200">
                <a:solidFill>
                  <a:srgbClr val="000000"/>
                </a:solidFill>
                <a:latin typeface="Verdana" pitchFamily="34" charset="0"/>
              </a:rPr>
              <a:t>токарный станок</a:t>
            </a:r>
          </a:p>
        </p:txBody>
      </p:sp>
      <p:sp>
        <p:nvSpPr>
          <p:cNvPr id="31762" name="Rectangle 22"/>
          <p:cNvSpPr>
            <a:spLocks noChangeArrowheads="1"/>
          </p:cNvSpPr>
          <p:nvPr/>
        </p:nvSpPr>
        <p:spPr bwMode="auto">
          <a:xfrm>
            <a:off x="1377950" y="2343150"/>
            <a:ext cx="14144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ru-RU" altLang="ru-RU">
                <a:solidFill>
                  <a:srgbClr val="000000"/>
                </a:solidFill>
              </a:rPr>
              <a:t>контроллер</a:t>
            </a:r>
          </a:p>
        </p:txBody>
      </p:sp>
      <p:pic>
        <p:nvPicPr>
          <p:cNvPr id="31763" name="Picture 2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2900" y="1525588"/>
            <a:ext cx="1119188" cy="8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Номер слайда 5"/>
          <p:cNvSpPr txBox="1">
            <a:spLocks noGrp="1"/>
          </p:cNvSpPr>
          <p:nvPr/>
        </p:nvSpPr>
        <p:spPr bwMode="auto">
          <a:xfrm>
            <a:off x="7005638" y="6211888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1B47991-5A23-45B1-A408-11343DD3ED5B}" type="slidenum">
              <a:rPr lang="ru-RU" altLang="ru-RU" b="1">
                <a:solidFill>
                  <a:srgbClr val="000000"/>
                </a:solidFill>
                <a:latin typeface="Verdana" pitchFamily="34" charset="0"/>
              </a:rPr>
              <a:pPr algn="r"/>
              <a:t>14</a:t>
            </a:fld>
            <a:endParaRPr lang="ru-RU" altLang="ru-RU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altLang="ru-RU" sz="3400" smtClean="0"/>
              <a:t>Информация в технике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622300" y="4594225"/>
            <a:ext cx="8023225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ru-RU" altLang="ru-RU" sz="2200">
                <a:solidFill>
                  <a:srgbClr val="000000"/>
                </a:solidFill>
                <a:latin typeface="Verdana" pitchFamily="34" charset="0"/>
              </a:rPr>
              <a:t>компьютеры – специальные устройства для хранения, передачи и обработки информации </a:t>
            </a:r>
          </a:p>
          <a:p>
            <a:pPr marL="265113" indent="-265113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ru-RU" altLang="ru-RU" sz="2200">
                <a:solidFill>
                  <a:srgbClr val="000000"/>
                </a:solidFill>
                <a:latin typeface="Verdana" pitchFamily="34" charset="0"/>
              </a:rPr>
              <a:t>автоматизированные системы продажи билетов (АСУ «Экспресс»)</a:t>
            </a:r>
          </a:p>
          <a:p>
            <a:pPr marL="265113" indent="-265113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ru-RU" altLang="ru-RU" sz="2200">
                <a:solidFill>
                  <a:srgbClr val="000000"/>
                </a:solidFill>
                <a:latin typeface="Verdana" pitchFamily="34" charset="0"/>
              </a:rPr>
              <a:t>Интернет – глобальная информационная система</a:t>
            </a:r>
          </a:p>
        </p:txBody>
      </p:sp>
      <p:sp>
        <p:nvSpPr>
          <p:cNvPr id="32772" name="Rectangle 3"/>
          <p:cNvSpPr>
            <a:spLocks noChangeArrowheads="1"/>
          </p:cNvSpPr>
          <p:nvPr/>
        </p:nvSpPr>
        <p:spPr bwMode="auto">
          <a:xfrm>
            <a:off x="611188" y="968375"/>
            <a:ext cx="80232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ru-RU" altLang="ru-RU" sz="2200">
                <a:solidFill>
                  <a:srgbClr val="000000"/>
                </a:solidFill>
                <a:latin typeface="Verdana" pitchFamily="34" charset="0"/>
              </a:rPr>
              <a:t>роботы (имеют датчики, заменяющие органы чувств – зрение, слух, осязание)</a:t>
            </a:r>
          </a:p>
        </p:txBody>
      </p:sp>
      <p:pic>
        <p:nvPicPr>
          <p:cNvPr id="32773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0913" y="2179638"/>
            <a:ext cx="18415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5500" y="1963738"/>
            <a:ext cx="2414588" cy="181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4825" y="1778000"/>
            <a:ext cx="273685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6" name="Rectangle 16"/>
          <p:cNvSpPr>
            <a:spLocks noChangeArrowheads="1"/>
          </p:cNvSpPr>
          <p:nvPr/>
        </p:nvSpPr>
        <p:spPr bwMode="auto">
          <a:xfrm>
            <a:off x="5957888" y="4165600"/>
            <a:ext cx="1900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ru-RU" i="1">
                <a:solidFill>
                  <a:srgbClr val="000000"/>
                </a:solidFill>
                <a:latin typeface="Verdana" pitchFamily="34" charset="0"/>
              </a:rPr>
              <a:t>Asimo</a:t>
            </a:r>
            <a:r>
              <a:rPr lang="en-US" altLang="ru-RU">
                <a:solidFill>
                  <a:srgbClr val="000000"/>
                </a:solidFill>
                <a:latin typeface="Verdana" pitchFamily="34" charset="0"/>
              </a:rPr>
              <a:t> (</a:t>
            </a:r>
            <a:r>
              <a:rPr lang="en-US" altLang="ru-RU" i="1">
                <a:solidFill>
                  <a:srgbClr val="000000"/>
                </a:solidFill>
                <a:latin typeface="Verdana" pitchFamily="34" charset="0"/>
              </a:rPr>
              <a:t>Honda</a:t>
            </a:r>
            <a:r>
              <a:rPr lang="en-US" altLang="ru-RU">
                <a:solidFill>
                  <a:srgbClr val="000000"/>
                </a:solidFill>
                <a:latin typeface="Verdana" pitchFamily="34" charset="0"/>
              </a:rPr>
              <a:t>)</a:t>
            </a:r>
            <a:endParaRPr lang="ru-RU" altLang="ru-RU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2777" name="Rectangle 17"/>
          <p:cNvSpPr>
            <a:spLocks noChangeArrowheads="1"/>
          </p:cNvSpPr>
          <p:nvPr/>
        </p:nvSpPr>
        <p:spPr bwMode="auto">
          <a:xfrm>
            <a:off x="1441450" y="3913188"/>
            <a:ext cx="1184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ru-RU" altLang="ru-RU" i="1">
                <a:solidFill>
                  <a:srgbClr val="000000"/>
                </a:solidFill>
                <a:latin typeface="Verdana" pitchFamily="34" charset="0"/>
              </a:rPr>
              <a:t>Луноход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400" smtClean="0"/>
              <a:t>Единицы измерения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569325" cy="54737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sz="2400" b="1" dirty="0" smtClean="0"/>
              <a:t>1 бит</a:t>
            </a:r>
            <a:r>
              <a:rPr lang="ru-RU" altLang="ru-RU" sz="2400" dirty="0" smtClean="0"/>
              <a:t> </a:t>
            </a:r>
            <a:r>
              <a:rPr lang="ru-RU" altLang="ru-RU" sz="2400" i="1" dirty="0" smtClean="0"/>
              <a:t>(</a:t>
            </a:r>
            <a:r>
              <a:rPr lang="en-US" altLang="ru-RU" sz="2400" i="1" dirty="0" smtClean="0"/>
              <a:t>binary digit, </a:t>
            </a:r>
            <a:r>
              <a:rPr lang="ru-RU" altLang="ru-RU" sz="2400" i="1" dirty="0" smtClean="0"/>
              <a:t>двоичная цифра)</a:t>
            </a:r>
            <a:r>
              <a:rPr lang="ru-RU" altLang="ru-RU" sz="2400" dirty="0" smtClean="0"/>
              <a:t> – это количество информации, которое мы получаем при выборе одного из двух возможных вариантов (вопрос: «Да» или «Нет»?).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altLang="ru-RU" sz="2400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altLang="ru-RU" sz="2400" b="1" i="1" dirty="0"/>
              <a:t>1 бит </a:t>
            </a:r>
            <a:r>
              <a:rPr lang="ru-RU" altLang="ru-RU" sz="2400" b="1" i="1" dirty="0" smtClean="0"/>
              <a:t>- это </a:t>
            </a:r>
            <a:r>
              <a:rPr lang="ru-RU" altLang="ru-RU" sz="2400" b="1" i="1" dirty="0"/>
              <a:t>минимальная количественная характеристика </a:t>
            </a:r>
            <a:r>
              <a:rPr lang="ru-RU" altLang="ru-RU" sz="2400" b="1" i="1" dirty="0" smtClean="0"/>
              <a:t>информации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altLang="ru-RU" sz="2400" dirty="0"/>
          </a:p>
          <a:p>
            <a:pPr marL="0" indent="0" algn="just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2400" dirty="0"/>
              <a:t>Для измерения компьютерной информации служит восьмибитовое число - </a:t>
            </a:r>
            <a:r>
              <a:rPr lang="ru-RU" altLang="ru-RU" sz="2400" b="1" dirty="0"/>
              <a:t>байт</a:t>
            </a:r>
            <a:r>
              <a:rPr lang="ru-RU" altLang="ru-RU" sz="2400" b="1" dirty="0" smtClean="0"/>
              <a:t>.</a:t>
            </a:r>
          </a:p>
          <a:p>
            <a:pPr marL="0" indent="0" algn="just">
              <a:lnSpc>
                <a:spcPct val="90000"/>
              </a:lnSpc>
              <a:buFont typeface="Wingdings" pitchFamily="2" charset="2"/>
              <a:buNone/>
              <a:defRPr/>
            </a:pPr>
            <a:endParaRPr lang="ru-RU" altLang="ru-RU" sz="2400" b="1" i="1" dirty="0"/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2400" b="1" i="1" dirty="0"/>
              <a:t>Байт - минимальная единица информации, с помощью которой кодируют 1 символ.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alt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400" smtClean="0"/>
              <a:t>Единицы измерения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7966075" cy="4173537"/>
          </a:xfrm>
        </p:spPr>
        <p:txBody>
          <a:bodyPr/>
          <a:lstStyle/>
          <a:p>
            <a:pPr eaLnBrk="1" hangingPunct="1">
              <a:spcBef>
                <a:spcPct val="55000"/>
              </a:spcBef>
              <a:buFont typeface="Wingdings" pitchFamily="2" charset="2"/>
              <a:buNone/>
            </a:pPr>
            <a:r>
              <a:rPr lang="ru-RU" altLang="ru-RU" b="1" smtClean="0"/>
              <a:t>1 байт</a:t>
            </a:r>
            <a:r>
              <a:rPr lang="ru-RU" altLang="ru-RU" smtClean="0"/>
              <a:t> </a:t>
            </a:r>
            <a:r>
              <a:rPr lang="ru-RU" altLang="ru-RU" i="1" smtClean="0"/>
              <a:t>(</a:t>
            </a:r>
            <a:r>
              <a:rPr lang="en-US" altLang="ru-RU" i="1" smtClean="0"/>
              <a:t>byt</a:t>
            </a:r>
            <a:r>
              <a:rPr lang="ru-RU" altLang="ru-RU" i="1" smtClean="0"/>
              <a:t>е)</a:t>
            </a:r>
            <a:r>
              <a:rPr lang="ru-RU" altLang="ru-RU" smtClean="0"/>
              <a:t>     	= </a:t>
            </a:r>
            <a:r>
              <a:rPr lang="ru-RU" altLang="ru-RU" b="1" smtClean="0"/>
              <a:t>8</a:t>
            </a:r>
            <a:r>
              <a:rPr lang="ru-RU" altLang="ru-RU" smtClean="0"/>
              <a:t> бит</a:t>
            </a:r>
          </a:p>
          <a:p>
            <a:pPr eaLnBrk="1" hangingPunct="1">
              <a:spcBef>
                <a:spcPct val="55000"/>
              </a:spcBef>
              <a:buFont typeface="Wingdings" pitchFamily="2" charset="2"/>
              <a:buNone/>
            </a:pPr>
            <a:r>
              <a:rPr lang="ru-RU" altLang="ru-RU" b="1" smtClean="0"/>
              <a:t>1 Кб </a:t>
            </a:r>
            <a:r>
              <a:rPr lang="ru-RU" altLang="ru-RU" smtClean="0"/>
              <a:t>(килобайт) 	= </a:t>
            </a:r>
            <a:r>
              <a:rPr lang="ru-RU" altLang="ru-RU" b="1" smtClean="0"/>
              <a:t>1024</a:t>
            </a:r>
            <a:r>
              <a:rPr lang="ru-RU" altLang="ru-RU" smtClean="0"/>
              <a:t> байта</a:t>
            </a:r>
          </a:p>
          <a:p>
            <a:pPr eaLnBrk="1" hangingPunct="1">
              <a:spcBef>
                <a:spcPct val="55000"/>
              </a:spcBef>
              <a:buFont typeface="Wingdings" pitchFamily="2" charset="2"/>
              <a:buNone/>
            </a:pPr>
            <a:r>
              <a:rPr lang="ru-RU" altLang="ru-RU" b="1" smtClean="0"/>
              <a:t>1 Мб </a:t>
            </a:r>
            <a:r>
              <a:rPr lang="ru-RU" altLang="ru-RU" smtClean="0"/>
              <a:t>(мегабайт) 	= </a:t>
            </a:r>
            <a:r>
              <a:rPr lang="ru-RU" altLang="ru-RU" b="1" smtClean="0"/>
              <a:t>1024</a:t>
            </a:r>
            <a:r>
              <a:rPr lang="ru-RU" altLang="ru-RU" smtClean="0"/>
              <a:t> Кб</a:t>
            </a:r>
          </a:p>
          <a:p>
            <a:pPr eaLnBrk="1" hangingPunct="1">
              <a:spcBef>
                <a:spcPct val="55000"/>
              </a:spcBef>
              <a:buFont typeface="Wingdings" pitchFamily="2" charset="2"/>
              <a:buNone/>
            </a:pPr>
            <a:r>
              <a:rPr lang="ru-RU" altLang="ru-RU" b="1" smtClean="0"/>
              <a:t>1 Гб </a:t>
            </a:r>
            <a:r>
              <a:rPr lang="ru-RU" altLang="ru-RU" smtClean="0"/>
              <a:t>(гигабайт) 	= </a:t>
            </a:r>
            <a:r>
              <a:rPr lang="ru-RU" altLang="ru-RU" b="1" smtClean="0"/>
              <a:t>1024</a:t>
            </a:r>
            <a:r>
              <a:rPr lang="ru-RU" altLang="ru-RU" smtClean="0"/>
              <a:t> Мб</a:t>
            </a:r>
          </a:p>
          <a:p>
            <a:pPr eaLnBrk="1" hangingPunct="1">
              <a:spcBef>
                <a:spcPct val="55000"/>
              </a:spcBef>
              <a:buFont typeface="Wingdings" pitchFamily="2" charset="2"/>
              <a:buNone/>
            </a:pPr>
            <a:r>
              <a:rPr lang="ru-RU" altLang="ru-RU" b="1" smtClean="0"/>
              <a:t>1 Тб </a:t>
            </a:r>
            <a:r>
              <a:rPr lang="ru-RU" altLang="ru-RU" smtClean="0"/>
              <a:t>(терабайт) 	= </a:t>
            </a:r>
            <a:r>
              <a:rPr lang="ru-RU" altLang="ru-RU" b="1" smtClean="0"/>
              <a:t>1024</a:t>
            </a:r>
            <a:r>
              <a:rPr lang="ru-RU" altLang="ru-RU" smtClean="0"/>
              <a:t> Гб</a:t>
            </a:r>
          </a:p>
          <a:p>
            <a:pPr eaLnBrk="1" hangingPunct="1">
              <a:spcBef>
                <a:spcPct val="55000"/>
              </a:spcBef>
              <a:buFont typeface="Wingdings" pitchFamily="2" charset="2"/>
              <a:buNone/>
            </a:pPr>
            <a:r>
              <a:rPr lang="ru-RU" altLang="ru-RU" b="1" smtClean="0"/>
              <a:t>1 Пб </a:t>
            </a:r>
            <a:r>
              <a:rPr lang="ru-RU" altLang="ru-RU" smtClean="0"/>
              <a:t>(петабайт) 	= </a:t>
            </a:r>
            <a:r>
              <a:rPr lang="ru-RU" altLang="ru-RU" b="1" smtClean="0"/>
              <a:t>1024</a:t>
            </a:r>
            <a:r>
              <a:rPr lang="ru-RU" altLang="ru-RU" smtClean="0"/>
              <a:t> Тб</a:t>
            </a:r>
          </a:p>
        </p:txBody>
      </p:sp>
      <p:sp>
        <p:nvSpPr>
          <p:cNvPr id="118789" name="AutoShape 5"/>
          <p:cNvSpPr>
            <a:spLocks noChangeArrowheads="1"/>
          </p:cNvSpPr>
          <p:nvPr/>
        </p:nvSpPr>
        <p:spPr bwMode="auto">
          <a:xfrm>
            <a:off x="7235825" y="3500438"/>
            <a:ext cx="1079500" cy="647700"/>
          </a:xfrm>
          <a:prstGeom prst="wedgeRoundRectCallout">
            <a:avLst>
              <a:gd name="adj1" fmla="val -67500"/>
              <a:gd name="adj2" fmla="val -93139"/>
              <a:gd name="adj3" fmla="val 16667"/>
            </a:avLst>
          </a:prstGeom>
          <a:solidFill>
            <a:srgbClr val="FFFF99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3200" b="1"/>
              <a:t>2</a:t>
            </a:r>
            <a:r>
              <a:rPr lang="en-US" altLang="ru-RU" sz="3200" b="1" baseline="30000"/>
              <a:t>10</a:t>
            </a:r>
            <a:endParaRPr lang="ru-RU" altLang="ru-RU" sz="3200" b="1" baseline="30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38BC5CE-64CF-4BE5-8F2E-90A6009B3B69}" type="slidenum">
              <a:rPr lang="ru-RU" altLang="ru-RU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 altLang="ru-RU" smtClean="0">
              <a:solidFill>
                <a:schemeClr val="tx1"/>
              </a:solidFill>
            </a:endParaRP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400" smtClean="0"/>
              <a:t>Перевод в другие единицы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908050"/>
            <a:ext cx="8397875" cy="31702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tabLst>
                <a:tab pos="722313" algn="l"/>
              </a:tabLst>
            </a:pPr>
            <a:r>
              <a:rPr lang="ru-RU" altLang="ru-RU" smtClean="0"/>
              <a:t>25 Кб</a:t>
            </a:r>
            <a:r>
              <a:rPr lang="en-US" altLang="ru-RU" smtClean="0"/>
              <a:t> </a:t>
            </a:r>
            <a:r>
              <a:rPr lang="ru-RU" altLang="ru-RU" smtClean="0"/>
              <a:t>=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tabLst>
                <a:tab pos="722313" algn="l"/>
              </a:tabLst>
            </a:pPr>
            <a:r>
              <a:rPr lang="ru-RU" altLang="ru-RU" smtClean="0"/>
              <a:t>		=25</a:t>
            </a:r>
            <a:r>
              <a:rPr lang="en-US" altLang="ru-RU" smtClean="0"/>
              <a:t>·</a:t>
            </a:r>
            <a:r>
              <a:rPr lang="ru-RU" altLang="ru-RU" smtClean="0"/>
              <a:t>1024 байт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tabLst>
                <a:tab pos="722313" algn="l"/>
              </a:tabLst>
            </a:pPr>
            <a:r>
              <a:rPr lang="ru-RU" altLang="ru-RU" smtClean="0"/>
              <a:t>		=25</a:t>
            </a:r>
            <a:r>
              <a:rPr lang="en-US" altLang="ru-RU" smtClean="0"/>
              <a:t>·</a:t>
            </a:r>
            <a:r>
              <a:rPr lang="ru-RU" altLang="ru-RU" smtClean="0"/>
              <a:t>1024</a:t>
            </a:r>
            <a:r>
              <a:rPr lang="en-US" altLang="ru-RU" smtClean="0"/>
              <a:t>·</a:t>
            </a:r>
            <a:r>
              <a:rPr lang="ru-RU" altLang="ru-RU" smtClean="0"/>
              <a:t>8 бит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tabLst>
                <a:tab pos="722313" algn="l"/>
              </a:tabLst>
            </a:pPr>
            <a:r>
              <a:rPr lang="ru-RU" altLang="ru-RU" smtClean="0"/>
              <a:t>    </a:t>
            </a:r>
            <a:r>
              <a:rPr lang="en-US" altLang="ru-RU" smtClean="0"/>
              <a:t>	</a:t>
            </a:r>
            <a:r>
              <a:rPr lang="ru-RU" altLang="ru-RU" smtClean="0"/>
              <a:t>=25:1024 Мб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tabLst>
                <a:tab pos="722313" algn="l"/>
              </a:tabLst>
            </a:pPr>
            <a:r>
              <a:rPr lang="ru-RU" altLang="ru-RU" smtClean="0"/>
              <a:t>		=25:1024</a:t>
            </a:r>
            <a:r>
              <a:rPr lang="en-US" altLang="ru-RU" smtClean="0"/>
              <a:t>:1024=</a:t>
            </a:r>
            <a:r>
              <a:rPr lang="ru-RU" altLang="ru-RU" smtClean="0"/>
              <a:t>25:1024</a:t>
            </a:r>
            <a:r>
              <a:rPr lang="ru-RU" altLang="ru-RU" baseline="30000" smtClean="0"/>
              <a:t>2</a:t>
            </a:r>
            <a:r>
              <a:rPr lang="ru-RU" altLang="ru-RU" smtClean="0"/>
              <a:t> Гб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tabLst>
                <a:tab pos="722313" algn="l"/>
              </a:tabLst>
            </a:pPr>
            <a:r>
              <a:rPr lang="ru-RU" altLang="ru-RU" smtClean="0"/>
              <a:t>		=25:1024</a:t>
            </a:r>
            <a:r>
              <a:rPr lang="en-US" altLang="ru-RU" smtClean="0"/>
              <a:t>:1024:1024=</a:t>
            </a:r>
            <a:r>
              <a:rPr lang="ru-RU" altLang="ru-RU" smtClean="0"/>
              <a:t> 25:1024</a:t>
            </a:r>
            <a:r>
              <a:rPr lang="ru-RU" altLang="ru-RU" baseline="30000" smtClean="0"/>
              <a:t>3</a:t>
            </a:r>
            <a:r>
              <a:rPr lang="ru-RU" altLang="ru-RU" smtClean="0"/>
              <a:t> Тб</a:t>
            </a:r>
            <a:endParaRPr lang="en-US" altLang="ru-RU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tabLst>
                <a:tab pos="722313" algn="l"/>
              </a:tabLst>
            </a:pPr>
            <a:endParaRPr lang="en-US" altLang="ru-RU" smtClean="0"/>
          </a:p>
        </p:txBody>
      </p:sp>
      <p:grpSp>
        <p:nvGrpSpPr>
          <p:cNvPr id="34820" name="Group 12"/>
          <p:cNvGrpSpPr>
            <a:grpSpLocks/>
          </p:cNvGrpSpPr>
          <p:nvPr/>
        </p:nvGrpSpPr>
        <p:grpSpPr bwMode="auto">
          <a:xfrm>
            <a:off x="539750" y="4149725"/>
            <a:ext cx="7993063" cy="1752600"/>
            <a:chOff x="340" y="2614"/>
            <a:chExt cx="5035" cy="1104"/>
          </a:xfrm>
        </p:grpSpPr>
        <p:sp>
          <p:nvSpPr>
            <p:cNvPr id="34821" name="AutoShape 8"/>
            <p:cNvSpPr>
              <a:spLocks noChangeArrowheads="1"/>
            </p:cNvSpPr>
            <p:nvPr/>
          </p:nvSpPr>
          <p:spPr bwMode="auto">
            <a:xfrm>
              <a:off x="2018" y="2931"/>
              <a:ext cx="1633" cy="227"/>
            </a:xfrm>
            <a:prstGeom prst="rightArrow">
              <a:avLst>
                <a:gd name="adj1" fmla="val 50000"/>
                <a:gd name="adj2" fmla="val 179846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Verdana" pitchFamily="34" charset="0"/>
              </a:endParaRPr>
            </a:p>
          </p:txBody>
        </p:sp>
        <p:sp>
          <p:nvSpPr>
            <p:cNvPr id="34822" name="AutoShape 5"/>
            <p:cNvSpPr>
              <a:spLocks noChangeArrowheads="1"/>
            </p:cNvSpPr>
            <p:nvPr/>
          </p:nvSpPr>
          <p:spPr bwMode="auto">
            <a:xfrm>
              <a:off x="340" y="2840"/>
              <a:ext cx="1724" cy="726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altLang="ru-RU" sz="2800">
                  <a:latin typeface="Verdana" pitchFamily="34" charset="0"/>
                </a:rPr>
                <a:t>крупные </a:t>
              </a:r>
            </a:p>
            <a:p>
              <a:pPr algn="ctr"/>
              <a:r>
                <a:rPr lang="ru-RU" altLang="ru-RU" sz="2800">
                  <a:latin typeface="Verdana" pitchFamily="34" charset="0"/>
                </a:rPr>
                <a:t>единицы</a:t>
              </a:r>
            </a:p>
          </p:txBody>
        </p:sp>
        <p:sp>
          <p:nvSpPr>
            <p:cNvPr id="34823" name="AutoShape 6"/>
            <p:cNvSpPr>
              <a:spLocks noChangeArrowheads="1"/>
            </p:cNvSpPr>
            <p:nvPr/>
          </p:nvSpPr>
          <p:spPr bwMode="auto">
            <a:xfrm>
              <a:off x="3651" y="2840"/>
              <a:ext cx="1724" cy="726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altLang="ru-RU" sz="2800">
                  <a:latin typeface="Verdana" pitchFamily="34" charset="0"/>
                </a:rPr>
                <a:t>мелкие</a:t>
              </a:r>
            </a:p>
            <a:p>
              <a:pPr algn="ctr"/>
              <a:r>
                <a:rPr lang="ru-RU" altLang="ru-RU" sz="2800">
                  <a:latin typeface="Verdana" pitchFamily="34" charset="0"/>
                </a:rPr>
                <a:t>единицы</a:t>
              </a:r>
            </a:p>
          </p:txBody>
        </p:sp>
        <p:sp>
          <p:nvSpPr>
            <p:cNvPr id="34824" name="AutoShape 9"/>
            <p:cNvSpPr>
              <a:spLocks noChangeArrowheads="1"/>
            </p:cNvSpPr>
            <p:nvPr/>
          </p:nvSpPr>
          <p:spPr bwMode="auto">
            <a:xfrm flipH="1">
              <a:off x="2064" y="3249"/>
              <a:ext cx="1587" cy="227"/>
            </a:xfrm>
            <a:prstGeom prst="rightArrow">
              <a:avLst>
                <a:gd name="adj1" fmla="val 50000"/>
                <a:gd name="adj2" fmla="val 17478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Verdana" pitchFamily="34" charset="0"/>
              </a:endParaRPr>
            </a:p>
          </p:txBody>
        </p:sp>
        <p:sp>
          <p:nvSpPr>
            <p:cNvPr id="34825" name="Text Box 10"/>
            <p:cNvSpPr txBox="1">
              <a:spLocks noChangeArrowheads="1"/>
            </p:cNvSpPr>
            <p:nvPr/>
          </p:nvSpPr>
          <p:spPr bwMode="auto">
            <a:xfrm>
              <a:off x="2200" y="3430"/>
              <a:ext cx="136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2400">
                  <a:latin typeface="Verdana" pitchFamily="34" charset="0"/>
                </a:rPr>
                <a:t>деление</a:t>
              </a:r>
            </a:p>
          </p:txBody>
        </p:sp>
        <p:sp>
          <p:nvSpPr>
            <p:cNvPr id="34826" name="Text Box 11"/>
            <p:cNvSpPr txBox="1">
              <a:spLocks noChangeArrowheads="1"/>
            </p:cNvSpPr>
            <p:nvPr/>
          </p:nvSpPr>
          <p:spPr bwMode="auto">
            <a:xfrm>
              <a:off x="2200" y="2614"/>
              <a:ext cx="136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2400">
                  <a:latin typeface="Verdana" pitchFamily="34" charset="0"/>
                </a:rPr>
                <a:t>умножение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Номер слайда 5"/>
          <p:cNvSpPr txBox="1">
            <a:spLocks noGrp="1"/>
          </p:cNvSpPr>
          <p:nvPr/>
        </p:nvSpPr>
        <p:spPr bwMode="auto">
          <a:xfrm>
            <a:off x="7005638" y="6211888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75208AF-DE72-4AF5-B0F6-93CF5B79C440}" type="slidenum">
              <a:rPr lang="ru-RU" altLang="ru-RU" b="1">
                <a:latin typeface="Verdana" pitchFamily="34" charset="0"/>
              </a:rPr>
              <a:pPr algn="r"/>
              <a:t>18</a:t>
            </a:fld>
            <a:endParaRPr lang="ru-RU" altLang="ru-RU" b="1">
              <a:latin typeface="Verdana" pitchFamily="34" charset="0"/>
            </a:endParaRP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altLang="ru-RU" sz="3400" smtClean="0"/>
              <a:t>Перевод в другие единицы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008063"/>
            <a:ext cx="8353425" cy="51641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tabLst>
                <a:tab pos="722313" algn="l"/>
              </a:tabLst>
            </a:pPr>
            <a:r>
              <a:rPr lang="ru-RU" altLang="ru-RU" smtClean="0"/>
              <a:t>Сравните (поставьте знак </a:t>
            </a:r>
            <a:r>
              <a:rPr lang="en-US" altLang="ru-RU" smtClean="0"/>
              <a:t>&lt;, &gt; </a:t>
            </a:r>
            <a:r>
              <a:rPr lang="ru-RU" altLang="ru-RU" smtClean="0"/>
              <a:t>или =):</a:t>
            </a:r>
          </a:p>
          <a:p>
            <a:pPr eaLnBrk="1" hangingPunct="1">
              <a:lnSpc>
                <a:spcPct val="90000"/>
              </a:lnSpc>
              <a:spcBef>
                <a:spcPct val="80000"/>
              </a:spcBef>
              <a:buFont typeface="Wingdings" pitchFamily="2" charset="2"/>
              <a:buNone/>
              <a:tabLst>
                <a:tab pos="722313" algn="l"/>
              </a:tabLst>
            </a:pPr>
            <a:r>
              <a:rPr lang="ru-RU" altLang="ru-RU" b="1" smtClean="0"/>
              <a:t>		</a:t>
            </a:r>
            <a:r>
              <a:rPr lang="en-US" altLang="ru-RU" b="1" smtClean="0"/>
              <a:t>          </a:t>
            </a:r>
            <a:r>
              <a:rPr lang="ru-RU" altLang="ru-RU" b="1" smtClean="0"/>
              <a:t>3 байта	24 бита </a:t>
            </a:r>
          </a:p>
          <a:p>
            <a:pPr eaLnBrk="1" hangingPunct="1">
              <a:lnSpc>
                <a:spcPct val="90000"/>
              </a:lnSpc>
              <a:spcBef>
                <a:spcPct val="80000"/>
              </a:spcBef>
              <a:buFont typeface="Wingdings" pitchFamily="2" charset="2"/>
              <a:buNone/>
              <a:tabLst>
                <a:tab pos="722313" algn="l"/>
              </a:tabLst>
            </a:pPr>
            <a:r>
              <a:rPr lang="en-US" altLang="ru-RU" b="1" smtClean="0"/>
              <a:t>		      </a:t>
            </a:r>
            <a:r>
              <a:rPr lang="ru-RU" altLang="ru-RU" b="1" smtClean="0"/>
              <a:t>1000 байт 	1 Кб</a:t>
            </a:r>
          </a:p>
          <a:p>
            <a:pPr eaLnBrk="1" hangingPunct="1">
              <a:lnSpc>
                <a:spcPct val="90000"/>
              </a:lnSpc>
              <a:spcBef>
                <a:spcPct val="80000"/>
              </a:spcBef>
              <a:buFont typeface="Wingdings" pitchFamily="2" charset="2"/>
              <a:buNone/>
              <a:tabLst>
                <a:tab pos="722313" algn="l"/>
              </a:tabLst>
            </a:pPr>
            <a:r>
              <a:rPr lang="en-US" altLang="ru-RU" b="1" smtClean="0"/>
              <a:t> 	</a:t>
            </a:r>
            <a:r>
              <a:rPr lang="ru-RU" altLang="ru-RU" b="1" smtClean="0"/>
              <a:t>		</a:t>
            </a:r>
            <a:r>
              <a:rPr lang="en-US" altLang="ru-RU" b="1" smtClean="0"/>
              <a:t>	</a:t>
            </a:r>
            <a:r>
              <a:rPr lang="ru-RU" altLang="ru-RU" b="1" smtClean="0"/>
              <a:t>220 байт	0,25 Кб</a:t>
            </a:r>
          </a:p>
          <a:p>
            <a:pPr eaLnBrk="1" hangingPunct="1">
              <a:lnSpc>
                <a:spcPct val="90000"/>
              </a:lnSpc>
              <a:spcBef>
                <a:spcPct val="80000"/>
              </a:spcBef>
              <a:buFont typeface="Wingdings" pitchFamily="2" charset="2"/>
              <a:buNone/>
              <a:tabLst>
                <a:tab pos="722313" algn="l"/>
              </a:tabLst>
            </a:pPr>
            <a:r>
              <a:rPr lang="en-US" altLang="ru-RU" b="1" smtClean="0"/>
              <a:t>		</a:t>
            </a:r>
            <a:r>
              <a:rPr lang="ru-RU" altLang="ru-RU" b="1" smtClean="0"/>
              <a:t>		</a:t>
            </a:r>
            <a:r>
              <a:rPr lang="en-US" altLang="ru-RU" b="1" smtClean="0"/>
              <a:t>	</a:t>
            </a:r>
            <a:r>
              <a:rPr lang="ru-RU" altLang="ru-RU" b="1" smtClean="0"/>
              <a:t>1 Мб	1500 Кб</a:t>
            </a:r>
          </a:p>
          <a:p>
            <a:pPr eaLnBrk="1" hangingPunct="1">
              <a:lnSpc>
                <a:spcPct val="90000"/>
              </a:lnSpc>
              <a:spcBef>
                <a:spcPct val="80000"/>
              </a:spcBef>
              <a:buFont typeface="Wingdings" pitchFamily="2" charset="2"/>
              <a:buNone/>
              <a:tabLst>
                <a:tab pos="722313" algn="l"/>
              </a:tabLst>
            </a:pPr>
            <a:r>
              <a:rPr lang="en-US" altLang="ru-RU" b="1" smtClean="0"/>
              <a:t>		</a:t>
            </a:r>
            <a:r>
              <a:rPr lang="ru-RU" altLang="ru-RU" b="1" smtClean="0"/>
              <a:t>	</a:t>
            </a:r>
            <a:r>
              <a:rPr lang="en-US" altLang="ru-RU" b="1" smtClean="0"/>
              <a:t>     </a:t>
            </a:r>
            <a:r>
              <a:rPr lang="ru-RU" altLang="ru-RU" b="1" smtClean="0"/>
              <a:t>8192 бита	1 Кб</a:t>
            </a:r>
            <a:endParaRPr lang="en-US" altLang="ru-RU" b="1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4532313" y="1758950"/>
            <a:ext cx="517525" cy="5540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kern="0" dirty="0">
                <a:solidFill>
                  <a:srgbClr val="000000"/>
                </a:solidFill>
                <a:latin typeface="Verdana"/>
              </a:rPr>
              <a:t>=</a:t>
            </a:r>
            <a:endParaRPr lang="ru-RU" dirty="0"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32313" y="2520950"/>
            <a:ext cx="517525" cy="5540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kern="0" dirty="0">
                <a:solidFill>
                  <a:srgbClr val="000000"/>
                </a:solidFill>
                <a:latin typeface="Verdana"/>
              </a:rPr>
              <a:t>&lt;</a:t>
            </a:r>
            <a:endParaRPr lang="ru-RU" dirty="0"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32313" y="3302000"/>
            <a:ext cx="517525" cy="5540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kern="0" dirty="0">
                <a:solidFill>
                  <a:srgbClr val="000000"/>
                </a:solidFill>
                <a:latin typeface="Verdana"/>
              </a:rPr>
              <a:t>&lt;</a:t>
            </a:r>
            <a:endParaRPr lang="ru-RU" dirty="0"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32313" y="4073525"/>
            <a:ext cx="517525" cy="5540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kern="0" dirty="0">
                <a:solidFill>
                  <a:srgbClr val="000000"/>
                </a:solidFill>
                <a:latin typeface="Verdana"/>
              </a:rPr>
              <a:t>&lt;</a:t>
            </a:r>
            <a:endParaRPr lang="ru-RU" dirty="0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32313" y="4854575"/>
            <a:ext cx="517525" cy="5540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kern="0" dirty="0">
                <a:solidFill>
                  <a:srgbClr val="000000"/>
                </a:solidFill>
                <a:latin typeface="Verdana"/>
              </a:rPr>
              <a:t>=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uiExpand="1" build="p"/>
      <p:bldP spid="6" grpId="0"/>
      <p:bldP spid="7" grpId="0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6713" y="1952625"/>
            <a:ext cx="8569325" cy="936625"/>
          </a:xfrm>
        </p:spPr>
        <p:txBody>
          <a:bodyPr/>
          <a:lstStyle/>
          <a:p>
            <a:pPr algn="ctr" eaLnBrk="1" hangingPunct="1"/>
            <a:r>
              <a:rPr lang="ru-RU" altLang="ru-RU" sz="5400" smtClean="0"/>
              <a:t>Информация и информационные процессы</a:t>
            </a:r>
          </a:p>
        </p:txBody>
      </p:sp>
      <p:sp>
        <p:nvSpPr>
          <p:cNvPr id="36866" name="AutoShape 3"/>
          <p:cNvSpPr>
            <a:spLocks noChangeArrowheads="1"/>
          </p:cNvSpPr>
          <p:nvPr/>
        </p:nvSpPr>
        <p:spPr bwMode="auto">
          <a:xfrm>
            <a:off x="511175" y="2889250"/>
            <a:ext cx="7958138" cy="109538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0"/>
              <a:gd name="T19" fmla="*/ 0 h 1000"/>
              <a:gd name="T20" fmla="*/ 1000 w 1000"/>
              <a:gd name="T21" fmla="*/ 1000 h 1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67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11175" y="3213100"/>
            <a:ext cx="8164513" cy="2952750"/>
          </a:xfrm>
        </p:spPr>
        <p:txBody>
          <a:bodyPr/>
          <a:lstStyle/>
          <a:p>
            <a:pPr marL="342900" indent="-342900">
              <a:buFont typeface="Verdana" pitchFamily="34" charset="0"/>
              <a:buAutoNum type="arabicPeriod"/>
            </a:pPr>
            <a:r>
              <a:rPr lang="ru-RU" sz="2000" smtClean="0"/>
              <a:t>Предмет «информатика»</a:t>
            </a:r>
          </a:p>
          <a:p>
            <a:pPr marL="342900" indent="-342900">
              <a:buFont typeface="Verdana" pitchFamily="34" charset="0"/>
              <a:buAutoNum type="arabicPeriod"/>
            </a:pPr>
            <a:r>
              <a:rPr lang="ru-RU" sz="2000" smtClean="0"/>
              <a:t>Понятие «информации».</a:t>
            </a:r>
          </a:p>
          <a:p>
            <a:pPr marL="342900" indent="-342900">
              <a:buFont typeface="Verdana" pitchFamily="34" charset="0"/>
              <a:buAutoNum type="arabicPeriod"/>
            </a:pPr>
            <a:r>
              <a:rPr lang="ru-RU" sz="2000" smtClean="0"/>
              <a:t>Виды и свойства информации.</a:t>
            </a:r>
          </a:p>
          <a:p>
            <a:pPr marL="342900" indent="-342900">
              <a:buFont typeface="Verdana" pitchFamily="34" charset="0"/>
              <a:buAutoNum type="arabicPeriod"/>
            </a:pPr>
            <a:r>
              <a:rPr lang="ru-RU" sz="2000" smtClean="0"/>
              <a:t>Единицы измерения информации.</a:t>
            </a:r>
          </a:p>
          <a:p>
            <a:pPr marL="342900" indent="-342900">
              <a:buFont typeface="Verdana" pitchFamily="34" charset="0"/>
              <a:buAutoNum type="arabicPeriod"/>
            </a:pPr>
            <a:r>
              <a:rPr lang="ru-RU" sz="2000" smtClean="0"/>
              <a:t>Хранение информации; выбор способа хранения информации.</a:t>
            </a:r>
          </a:p>
          <a:p>
            <a:pPr marL="342900" indent="-342900">
              <a:buFont typeface="Verdana" pitchFamily="34" charset="0"/>
              <a:buAutoNum type="arabicPeriod"/>
            </a:pPr>
            <a:r>
              <a:rPr lang="ru-RU" sz="2000" smtClean="0"/>
              <a:t>Поиск и систематизация информации. </a:t>
            </a:r>
          </a:p>
          <a:p>
            <a:pPr marL="342900" indent="-342900">
              <a:buFont typeface="Verdana" pitchFamily="34" charset="0"/>
              <a:buAutoNum type="arabicPeriod"/>
            </a:pPr>
            <a:r>
              <a:rPr lang="ru-RU" sz="2000" smtClean="0"/>
              <a:t>Информационные процессы. </a:t>
            </a:r>
          </a:p>
          <a:p>
            <a:pPr marL="342900" indent="-342900">
              <a:buFont typeface="Verdana" pitchFamily="34" charset="0"/>
              <a:buAutoNum type="arabicPeriod"/>
            </a:pPr>
            <a:r>
              <a:rPr lang="ru-RU" sz="2000" smtClean="0"/>
              <a:t>Классификация информационных процессов. </a:t>
            </a:r>
          </a:p>
        </p:txBody>
      </p:sp>
      <p:sp>
        <p:nvSpPr>
          <p:cNvPr id="5" name="Овал 4"/>
          <p:cNvSpPr/>
          <p:nvPr/>
        </p:nvSpPr>
        <p:spPr>
          <a:xfrm>
            <a:off x="36513" y="2420938"/>
            <a:ext cx="8218487" cy="273685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Как вы считаете: зачем необходимы знания по информатике для вашей профессии?</a:t>
            </a:r>
          </a:p>
          <a:p>
            <a:r>
              <a:rPr lang="ru-RU" dirty="0"/>
              <a:t>Какие технические средства и информационные ресурсы необходимы для освоения вашей профессии? Приведите примеры.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D5575F-B734-42E2-9625-CF863F1CB0AA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40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Основные </a:t>
            </a:r>
            <a:r>
              <a:rPr lang="ru-RU" sz="2800" dirty="0"/>
              <a:t>о</a:t>
            </a:r>
            <a:r>
              <a:rPr lang="ru-RU" sz="2800" dirty="0" smtClean="0"/>
              <a:t>пределения и понятия</a:t>
            </a:r>
          </a:p>
        </p:txBody>
      </p:sp>
      <p:sp>
        <p:nvSpPr>
          <p:cNvPr id="18434" name="Объект 4"/>
          <p:cNvSpPr>
            <a:spLocks noGrp="1"/>
          </p:cNvSpPr>
          <p:nvPr>
            <p:ph idx="1"/>
          </p:nvPr>
        </p:nvSpPr>
        <p:spPr>
          <a:xfrm>
            <a:off x="539750" y="1196975"/>
            <a:ext cx="8001000" cy="4875213"/>
          </a:xfrm>
        </p:spPr>
        <p:txBody>
          <a:bodyPr>
            <a:spAutoFit/>
          </a:bodyPr>
          <a:lstStyle/>
          <a:p>
            <a:r>
              <a:rPr lang="ru-RU" sz="2800" b="1" dirty="0" smtClean="0"/>
              <a:t>Информатика</a:t>
            </a:r>
            <a:r>
              <a:rPr lang="ru-RU" sz="2800" dirty="0" smtClean="0"/>
              <a:t> – наука о методах и процессах сбора, хранения, обработки, анализа и оценивания </a:t>
            </a:r>
            <a:r>
              <a:rPr lang="ru-RU" sz="2800" b="1" dirty="0" smtClean="0"/>
              <a:t>информации</a:t>
            </a:r>
            <a:r>
              <a:rPr lang="ru-RU" sz="2800" dirty="0" smtClean="0"/>
              <a:t>, обеспечивающих возможность её использования для принятия решений. </a:t>
            </a:r>
          </a:p>
          <a:p>
            <a:pPr algn="ctr">
              <a:buFont typeface="Wingdings" pitchFamily="2" charset="2"/>
              <a:buNone/>
            </a:pPr>
            <a:r>
              <a:rPr lang="ru-RU" sz="2800" i="1" dirty="0" smtClean="0"/>
              <a:t>Информатика - наука фундаментальная, т.к. она связана с математикой, лингвистикой (учение о формальном языке), философией, теорией информации, кибернетикой и др.</a:t>
            </a:r>
            <a:r>
              <a:rPr lang="ru-RU" sz="2800" dirty="0" smtClean="0"/>
              <a:t> 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8001000" cy="460375"/>
          </a:xfrm>
        </p:spPr>
        <p:txBody>
          <a:bodyPr/>
          <a:lstStyle/>
          <a:p>
            <a:pPr eaLnBrk="1" hangingPunct="1"/>
            <a:r>
              <a:rPr lang="ru-RU" altLang="ru-RU" sz="3000" smtClean="0"/>
              <a:t>Информация – это …</a:t>
            </a:r>
          </a:p>
        </p:txBody>
      </p:sp>
      <p:sp>
        <p:nvSpPr>
          <p:cNvPr id="20482" name="Rectangle 6"/>
          <p:cNvSpPr>
            <a:spLocks noChangeArrowheads="1"/>
          </p:cNvSpPr>
          <p:nvPr/>
        </p:nvSpPr>
        <p:spPr bwMode="auto">
          <a:xfrm>
            <a:off x="539750" y="1031876"/>
            <a:ext cx="799306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ru-RU" altLang="ru-RU" sz="2400" b="1" dirty="0">
                <a:solidFill>
                  <a:srgbClr val="000000"/>
                </a:solidFill>
                <a:latin typeface="Verdana" pitchFamily="34" charset="0"/>
              </a:rPr>
              <a:t>любые сведения об окружающем мире</a:t>
            </a:r>
            <a:r>
              <a:rPr lang="ru-RU" altLang="ru-RU" sz="2400" dirty="0">
                <a:solidFill>
                  <a:srgbClr val="000000"/>
                </a:solidFill>
                <a:latin typeface="Verdana" pitchFamily="34" charset="0"/>
              </a:rPr>
              <a:t>, </a:t>
            </a:r>
            <a:endParaRPr lang="ru-RU" altLang="ru-RU" sz="2400" dirty="0" smtClean="0">
              <a:solidFill>
                <a:srgbClr val="000000"/>
              </a:solidFill>
              <a:latin typeface="Verdana" pitchFamily="34" charset="0"/>
            </a:endParaRPr>
          </a:p>
          <a:p>
            <a:pPr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ru-RU" altLang="ru-RU" sz="2400" i="1" dirty="0" smtClean="0">
                <a:solidFill>
                  <a:srgbClr val="000000"/>
                </a:solidFill>
                <a:latin typeface="Verdana" pitchFamily="34" charset="0"/>
              </a:rPr>
              <a:t>которые </a:t>
            </a:r>
            <a:r>
              <a:rPr lang="ru-RU" altLang="ru-RU" sz="2400" i="1" dirty="0">
                <a:solidFill>
                  <a:srgbClr val="000000"/>
                </a:solidFill>
                <a:latin typeface="Verdana" pitchFamily="34" charset="0"/>
              </a:rPr>
              <a:t>человек получает с помощью органов чувств:</a:t>
            </a:r>
          </a:p>
        </p:txBody>
      </p:sp>
      <p:sp>
        <p:nvSpPr>
          <p:cNvPr id="20485" name="Rectangle 11"/>
          <p:cNvSpPr>
            <a:spLocks noChangeArrowheads="1"/>
          </p:cNvSpPr>
          <p:nvPr/>
        </p:nvSpPr>
        <p:spPr bwMode="auto">
          <a:xfrm>
            <a:off x="414338" y="2473206"/>
            <a:ext cx="7993062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068388" lvl="1" indent="-436563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n"/>
            </a:pPr>
            <a:r>
              <a:rPr lang="ru-RU" altLang="ru-RU" sz="2000" b="1" dirty="0">
                <a:solidFill>
                  <a:srgbClr val="000000"/>
                </a:solidFill>
                <a:latin typeface="Verdana" pitchFamily="34" charset="0"/>
              </a:rPr>
              <a:t>глаза</a:t>
            </a:r>
            <a:r>
              <a:rPr lang="ru-RU" altLang="ru-RU" sz="2000" dirty="0">
                <a:solidFill>
                  <a:srgbClr val="000000"/>
                </a:solidFill>
                <a:latin typeface="Verdana" pitchFamily="34" charset="0"/>
              </a:rPr>
              <a:t> (зрение, 90 процентов информации)</a:t>
            </a:r>
          </a:p>
          <a:p>
            <a:pPr marL="1068388" lvl="1" indent="-436563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n"/>
            </a:pPr>
            <a:r>
              <a:rPr lang="ru-RU" altLang="ru-RU" sz="2200" b="1" dirty="0">
                <a:solidFill>
                  <a:srgbClr val="000000"/>
                </a:solidFill>
                <a:latin typeface="Verdana" pitchFamily="34" charset="0"/>
              </a:rPr>
              <a:t>уши</a:t>
            </a:r>
            <a:r>
              <a:rPr lang="ru-RU" altLang="ru-RU" sz="2200" dirty="0">
                <a:solidFill>
                  <a:srgbClr val="000000"/>
                </a:solidFill>
                <a:latin typeface="Verdana" pitchFamily="34" charset="0"/>
              </a:rPr>
              <a:t> (слух)</a:t>
            </a:r>
          </a:p>
          <a:p>
            <a:pPr marL="1068388" lvl="1" indent="-436563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n"/>
            </a:pPr>
            <a:r>
              <a:rPr lang="ru-RU" altLang="ru-RU" sz="2200" b="1" dirty="0">
                <a:solidFill>
                  <a:srgbClr val="000000"/>
                </a:solidFill>
                <a:latin typeface="Verdana" pitchFamily="34" charset="0"/>
              </a:rPr>
              <a:t>язык </a:t>
            </a:r>
            <a:r>
              <a:rPr lang="ru-RU" altLang="ru-RU" sz="2200" dirty="0">
                <a:solidFill>
                  <a:srgbClr val="000000"/>
                </a:solidFill>
                <a:latin typeface="Verdana" pitchFamily="34" charset="0"/>
              </a:rPr>
              <a:t>(вкус)</a:t>
            </a:r>
          </a:p>
          <a:p>
            <a:pPr marL="1068388" lvl="1" indent="-436563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n"/>
            </a:pPr>
            <a:r>
              <a:rPr lang="ru-RU" altLang="ru-RU" sz="2200" b="1" dirty="0">
                <a:solidFill>
                  <a:srgbClr val="000000"/>
                </a:solidFill>
                <a:latin typeface="Verdana" pitchFamily="34" charset="0"/>
              </a:rPr>
              <a:t>нос </a:t>
            </a:r>
            <a:r>
              <a:rPr lang="ru-RU" altLang="ru-RU" sz="2200" dirty="0">
                <a:solidFill>
                  <a:srgbClr val="000000"/>
                </a:solidFill>
                <a:latin typeface="Verdana" pitchFamily="34" charset="0"/>
              </a:rPr>
              <a:t>(обоняние)</a:t>
            </a:r>
          </a:p>
          <a:p>
            <a:pPr marL="1068388" lvl="1" indent="-436563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n"/>
            </a:pPr>
            <a:r>
              <a:rPr lang="ru-RU" altLang="ru-RU" sz="2200" b="1" dirty="0">
                <a:solidFill>
                  <a:srgbClr val="000000"/>
                </a:solidFill>
                <a:latin typeface="Verdana" pitchFamily="34" charset="0"/>
              </a:rPr>
              <a:t>кожа</a:t>
            </a:r>
            <a:r>
              <a:rPr lang="ru-RU" altLang="ru-RU" sz="2200" dirty="0">
                <a:solidFill>
                  <a:srgbClr val="000000"/>
                </a:solidFill>
                <a:latin typeface="Verdana" pitchFamily="34" charset="0"/>
              </a:rPr>
              <a:t> (осязание</a:t>
            </a:r>
            <a:r>
              <a:rPr lang="ru-RU" altLang="ru-RU" sz="2200" dirty="0" smtClean="0">
                <a:solidFill>
                  <a:srgbClr val="000000"/>
                </a:solidFill>
                <a:latin typeface="Verdana" pitchFamily="34" charset="0"/>
              </a:rPr>
              <a:t>)</a:t>
            </a:r>
            <a:endParaRPr lang="ru-RU" altLang="ru-RU" sz="22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49223" y="4695951"/>
            <a:ext cx="8140700" cy="1799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1950" indent="-36195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ru-RU" altLang="ru-RU" b="1" dirty="0">
                <a:solidFill>
                  <a:srgbClr val="000000"/>
                </a:solidFill>
                <a:latin typeface="Verdana" pitchFamily="34" charset="0"/>
              </a:rPr>
              <a:t>Информация</a:t>
            </a:r>
            <a:r>
              <a:rPr lang="ru-RU" altLang="ru-RU" dirty="0">
                <a:solidFill>
                  <a:srgbClr val="000000"/>
                </a:solidFill>
                <a:latin typeface="Verdana" pitchFamily="34" charset="0"/>
              </a:rPr>
              <a:t> – одно из базовых понятий в науке (как </a:t>
            </a:r>
            <a:r>
              <a:rPr lang="ru-RU" altLang="ru-RU" i="1" dirty="0">
                <a:solidFill>
                  <a:srgbClr val="000000"/>
                </a:solidFill>
                <a:latin typeface="Verdana" pitchFamily="34" charset="0"/>
              </a:rPr>
              <a:t>материя</a:t>
            </a:r>
            <a:r>
              <a:rPr lang="ru-RU" altLang="ru-RU" dirty="0">
                <a:solidFill>
                  <a:srgbClr val="000000"/>
                </a:solidFill>
                <a:latin typeface="Verdana" pitchFamily="34" charset="0"/>
              </a:rPr>
              <a:t>, </a:t>
            </a:r>
            <a:r>
              <a:rPr lang="ru-RU" altLang="ru-RU" i="1" dirty="0">
                <a:solidFill>
                  <a:srgbClr val="000000"/>
                </a:solidFill>
                <a:latin typeface="Verdana" pitchFamily="34" charset="0"/>
              </a:rPr>
              <a:t>энергия</a:t>
            </a:r>
            <a:r>
              <a:rPr lang="ru-RU" altLang="ru-RU" dirty="0">
                <a:solidFill>
                  <a:srgbClr val="000000"/>
                </a:solidFill>
                <a:latin typeface="Verdana" pitchFamily="34" charset="0"/>
              </a:rPr>
              <a:t>), поэтому нет более четкого определения:</a:t>
            </a:r>
          </a:p>
          <a:p>
            <a:pPr marL="800100" lvl="1" indent="-34290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ru-RU" altLang="ru-RU" dirty="0">
                <a:solidFill>
                  <a:srgbClr val="000000"/>
                </a:solidFill>
                <a:latin typeface="Verdana" pitchFamily="34" charset="0"/>
              </a:rPr>
              <a:t>невозможно выразить через более простые понятия</a:t>
            </a:r>
          </a:p>
          <a:p>
            <a:pPr marL="800100" lvl="1" indent="-34290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ru-RU" altLang="ru-RU" dirty="0">
                <a:solidFill>
                  <a:srgbClr val="000000"/>
                </a:solidFill>
                <a:latin typeface="Verdana" pitchFamily="34" charset="0"/>
              </a:rPr>
              <a:t>объясняется только на примерах или в сравнении с другими </a:t>
            </a:r>
            <a:r>
              <a:rPr lang="ru-RU" altLang="ru-RU" dirty="0" smtClean="0">
                <a:solidFill>
                  <a:srgbClr val="000000"/>
                </a:solidFill>
                <a:latin typeface="Verdana" pitchFamily="34" charset="0"/>
              </a:rPr>
              <a:t>понятиями</a:t>
            </a:r>
            <a:endParaRPr lang="ru-RU" altLang="ru-RU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444" name="Group 8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48418442"/>
              </p:ext>
            </p:extLst>
          </p:nvPr>
        </p:nvGraphicFramePr>
        <p:xfrm>
          <a:off x="1619672" y="1099193"/>
          <a:ext cx="7322268" cy="3633303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7322268"/>
              </a:tblGrid>
              <a:tr h="1128539"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«Человек в 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XXI</a:t>
                      </a: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веке, который не будет уметь пользоваться ЭВМ, будет подобен человеку ХХ века, не умевшему ни читать, ни писать»</a:t>
                      </a:r>
                    </a:p>
                    <a:p>
                      <a:pPr marL="0" marR="0" lvl="0" indent="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Виктор Михайлович Глушков, </a:t>
                      </a:r>
                    </a:p>
                    <a:p>
                      <a:pPr marL="0" marR="0" lvl="0" indent="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советский математик, академик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5" marB="45715" horzOverflow="overflow"/>
                </a:tc>
              </a:tr>
              <a:tr h="1038891"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«Человек придает кибернетическим машинам способность творить и создает этим себе могучего помощника»</a:t>
                      </a:r>
                    </a:p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«Информация есть информация, а не  материя и не энергия». </a:t>
                      </a:r>
                    </a:p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  <a:latin typeface="+mj-lt"/>
                      </a:endParaRPr>
                    </a:p>
                    <a:p>
                      <a:pPr marL="0" marR="0" lvl="0" indent="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Норберт Винер, </a:t>
                      </a:r>
                    </a:p>
                    <a:p>
                      <a:pPr marL="0" marR="0" lvl="0" indent="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американский учёный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5" marB="45715" horzOverflow="overflow"/>
                </a:tc>
              </a:tr>
              <a:tr h="1103483"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«Кто владеет информацией, тот владеет миром»</a:t>
                      </a:r>
                    </a:p>
                    <a:p>
                      <a:pPr marL="0" marR="0" lvl="0" indent="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Уинстон Черчилль</a:t>
                      </a:r>
                    </a:p>
                    <a:p>
                      <a:pPr marL="0" marR="0" lvl="0" indent="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Бывший Премьер-министр Великобритании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5" marB="45715" horzOverflow="overflow"/>
                </a:tc>
              </a:tr>
            </a:tbl>
          </a:graphicData>
        </a:graphic>
      </p:graphicFrame>
      <p:sp>
        <p:nvSpPr>
          <p:cNvPr id="15389" name="WordArt 29"/>
          <p:cNvSpPr>
            <a:spLocks noChangeArrowheads="1" noChangeShapeType="1" noTextEdit="1"/>
          </p:cNvSpPr>
          <p:nvPr/>
        </p:nvSpPr>
        <p:spPr bwMode="auto">
          <a:xfrm>
            <a:off x="1115616" y="198120"/>
            <a:ext cx="691892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>
                        <a:alpha val="85000"/>
                      </a:srgbClr>
                    </a:gs>
                    <a:gs pos="64999">
                      <a:srgbClr val="BA0066">
                        <a:alpha val="67501"/>
                      </a:srgbClr>
                    </a:gs>
                    <a:gs pos="89999">
                      <a:srgbClr val="FF0000">
                        <a:alpha val="55001"/>
                      </a:srgbClr>
                    </a:gs>
                    <a:gs pos="100000">
                      <a:srgbClr val="FF8200">
                        <a:alpha val="50000"/>
                      </a:srgb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Высказывания великих людей</a:t>
            </a: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3561202" y="4963398"/>
            <a:ext cx="4491935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r>
              <a:rPr lang="ru-RU" altLang="ru-RU" i="1" dirty="0" err="1">
                <a:solidFill>
                  <a:srgbClr val="000000"/>
                </a:solidFill>
                <a:latin typeface="Verdana" pitchFamily="34" charset="0"/>
              </a:rPr>
              <a:t>informatiо</a:t>
            </a:r>
            <a:r>
              <a:rPr lang="ru-RU" altLang="ru-RU" dirty="0">
                <a:solidFill>
                  <a:srgbClr val="000000"/>
                </a:solidFill>
                <a:latin typeface="Verdana" pitchFamily="34" charset="0"/>
              </a:rPr>
              <a:t> – разъяснение, сведения</a:t>
            </a:r>
            <a:endParaRPr lang="ru-RU" altLang="ru-RU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283871" y="4919464"/>
            <a:ext cx="3192463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altLang="ru-RU" sz="2400" b="1" dirty="0">
                <a:solidFill>
                  <a:srgbClr val="000000"/>
                </a:solidFill>
                <a:latin typeface="Verdana" pitchFamily="34" charset="0"/>
              </a:rPr>
              <a:t>Латинский язык</a:t>
            </a:r>
            <a:r>
              <a:rPr lang="ru-RU" altLang="ru-RU" sz="2400" dirty="0">
                <a:solidFill>
                  <a:srgbClr val="000000"/>
                </a:solidFill>
                <a:latin typeface="Verdana" pitchFamily="34" charset="0"/>
              </a:rPr>
              <a:t>:</a:t>
            </a: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274637" y="5447388"/>
            <a:ext cx="852328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i="1" dirty="0">
                <a:latin typeface="Verdana" pitchFamily="34" charset="0"/>
              </a:rPr>
              <a:t>Информация – это сведения, которые можно собирать, хранить, передавать, обрабатывать и использовать.</a:t>
            </a:r>
          </a:p>
          <a:p>
            <a:r>
              <a:rPr lang="ru-RU" sz="1600" i="1" dirty="0">
                <a:latin typeface="Verdana" pitchFamily="34" charset="0"/>
              </a:rPr>
              <a:t>Информация – это отражение внешнего мира с помощью знаков и сигналов.</a:t>
            </a:r>
          </a:p>
          <a:p>
            <a:r>
              <a:rPr lang="ru-RU" sz="1600" i="1" dirty="0">
                <a:latin typeface="Verdana" pitchFamily="34" charset="0"/>
              </a:rPr>
              <a:t>Информация - сведения (сообщения, данные) независимо от формы их представления;</a:t>
            </a:r>
          </a:p>
          <a:p>
            <a:endParaRPr lang="ru-RU" sz="1600" dirty="0">
              <a:latin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106" y="2116403"/>
            <a:ext cx="944882" cy="12678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117" y="971006"/>
            <a:ext cx="939813" cy="12530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231" y="3261816"/>
            <a:ext cx="944882" cy="1187487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altLang="ru-RU" sz="3400" dirty="0" smtClean="0"/>
              <a:t>Свойства информации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519667788"/>
              </p:ext>
            </p:extLst>
          </p:nvPr>
        </p:nvGraphicFramePr>
        <p:xfrm>
          <a:off x="-972616" y="1333094"/>
          <a:ext cx="609600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Выноска со стрелкой влево 2"/>
          <p:cNvSpPr/>
          <p:nvPr/>
        </p:nvSpPr>
        <p:spPr>
          <a:xfrm>
            <a:off x="4211960" y="1367816"/>
            <a:ext cx="4579739" cy="576064"/>
          </a:xfrm>
          <a:prstGeom prst="leftArrowCallout">
            <a:avLst>
              <a:gd name="adj1" fmla="val 25000"/>
              <a:gd name="adj2" fmla="val 50000"/>
              <a:gd name="adj3" fmla="val 25000"/>
              <a:gd name="adj4" fmla="val 9423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sz="1600" dirty="0"/>
              <a:t>не </a:t>
            </a:r>
            <a:r>
              <a:rPr lang="ru-RU" altLang="ru-RU" sz="1600" dirty="0" smtClean="0"/>
              <a:t>зависящая </a:t>
            </a:r>
            <a:r>
              <a:rPr lang="ru-RU" altLang="ru-RU" sz="1600" dirty="0"/>
              <a:t>от чьего-либо </a:t>
            </a:r>
            <a:r>
              <a:rPr lang="ru-RU" altLang="ru-RU" sz="1600" dirty="0" smtClean="0"/>
              <a:t>мнения</a:t>
            </a:r>
            <a:r>
              <a:rPr lang="ru-RU" altLang="ru-RU" sz="1600" dirty="0"/>
              <a:t/>
            </a:r>
            <a:br>
              <a:rPr lang="ru-RU" altLang="ru-RU" sz="1600" dirty="0"/>
            </a:br>
            <a:r>
              <a:rPr lang="ru-RU" altLang="ru-RU" sz="1400" dirty="0"/>
              <a:t>«На улице тепло», «На улице 28</a:t>
            </a:r>
            <a:r>
              <a:rPr lang="en-US" altLang="ru-RU" sz="1400" dirty="0"/>
              <a:t>°</a:t>
            </a:r>
            <a:r>
              <a:rPr lang="ru-RU" altLang="ru-RU" sz="1400" dirty="0"/>
              <a:t>С».</a:t>
            </a:r>
            <a:endParaRPr lang="ru-RU" sz="1600" dirty="0"/>
          </a:p>
        </p:txBody>
      </p:sp>
      <p:sp>
        <p:nvSpPr>
          <p:cNvPr id="10" name="Выноска со стрелкой влево 9"/>
          <p:cNvSpPr/>
          <p:nvPr/>
        </p:nvSpPr>
        <p:spPr>
          <a:xfrm>
            <a:off x="4211960" y="2266112"/>
            <a:ext cx="4579739" cy="576064"/>
          </a:xfrm>
          <a:prstGeom prst="leftArrowCallout">
            <a:avLst>
              <a:gd name="adj1" fmla="val 25000"/>
              <a:gd name="adj2" fmla="val 50000"/>
              <a:gd name="adj3" fmla="val 25000"/>
              <a:gd name="adj4" fmla="val 9423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ru-RU" sz="1600" dirty="0" smtClean="0"/>
              <a:t>Do you speak English?</a:t>
            </a:r>
            <a:endParaRPr lang="ru-RU" sz="1600" dirty="0"/>
          </a:p>
        </p:txBody>
      </p:sp>
      <p:sp>
        <p:nvSpPr>
          <p:cNvPr id="11" name="Выноска со стрелкой влево 10"/>
          <p:cNvSpPr/>
          <p:nvPr/>
        </p:nvSpPr>
        <p:spPr>
          <a:xfrm>
            <a:off x="4197269" y="3118531"/>
            <a:ext cx="4579739" cy="576064"/>
          </a:xfrm>
          <a:prstGeom prst="leftArrowCallout">
            <a:avLst>
              <a:gd name="adj1" fmla="val 25000"/>
              <a:gd name="adj2" fmla="val 50000"/>
              <a:gd name="adj3" fmla="val 25000"/>
              <a:gd name="adj4" fmla="val 9423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sz="1600" dirty="0"/>
              <a:t>получатель решает свои задачи</a:t>
            </a:r>
            <a:endParaRPr lang="ru-RU" sz="1600" dirty="0"/>
          </a:p>
        </p:txBody>
      </p:sp>
      <p:sp>
        <p:nvSpPr>
          <p:cNvPr id="12" name="Выноска со стрелкой влево 11"/>
          <p:cNvSpPr/>
          <p:nvPr/>
        </p:nvSpPr>
        <p:spPr>
          <a:xfrm>
            <a:off x="4197270" y="4015433"/>
            <a:ext cx="4579739" cy="576064"/>
          </a:xfrm>
          <a:prstGeom prst="leftArrowCallout">
            <a:avLst>
              <a:gd name="adj1" fmla="val 25000"/>
              <a:gd name="adj2" fmla="val 50000"/>
              <a:gd name="adj3" fmla="val 25000"/>
              <a:gd name="adj4" fmla="val 9423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r>
              <a:rPr lang="ru-RU" sz="1600" dirty="0" smtClean="0"/>
              <a:t>Правильность (</a:t>
            </a:r>
            <a:r>
              <a:rPr lang="ru-RU" altLang="ru-RU" sz="1200" strike="sngStrike" dirty="0"/>
              <a:t>дезинформация, помехи, слухи, </a:t>
            </a:r>
            <a:r>
              <a:rPr lang="ru-RU" altLang="ru-RU" sz="1200" strike="sngStrike" dirty="0" smtClean="0"/>
              <a:t>байки</a:t>
            </a:r>
            <a:r>
              <a:rPr lang="ru-RU" sz="1600" dirty="0" smtClean="0"/>
              <a:t>)</a:t>
            </a:r>
            <a:endParaRPr lang="ru-RU" sz="1600" dirty="0"/>
          </a:p>
        </p:txBody>
      </p:sp>
      <p:sp>
        <p:nvSpPr>
          <p:cNvPr id="13" name="Выноска со стрелкой влево 12"/>
          <p:cNvSpPr/>
          <p:nvPr/>
        </p:nvSpPr>
        <p:spPr>
          <a:xfrm>
            <a:off x="4211960" y="4883247"/>
            <a:ext cx="4579739" cy="576064"/>
          </a:xfrm>
          <a:prstGeom prst="leftArrowCallout">
            <a:avLst>
              <a:gd name="adj1" fmla="val 25000"/>
              <a:gd name="adj2" fmla="val 50000"/>
              <a:gd name="adj3" fmla="val 25000"/>
              <a:gd name="adj4" fmla="val 9423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sz="1600" dirty="0" smtClean="0"/>
              <a:t>важна </a:t>
            </a:r>
            <a:r>
              <a:rPr lang="ru-RU" altLang="ru-RU" sz="1600" dirty="0"/>
              <a:t>в данный момент </a:t>
            </a:r>
            <a:endParaRPr lang="ru-RU" altLang="ru-RU" sz="1600" dirty="0" smtClean="0"/>
          </a:p>
          <a:p>
            <a:pPr algn="ctr"/>
            <a:r>
              <a:rPr lang="ru-RU" altLang="ru-RU" sz="1600" dirty="0" smtClean="0"/>
              <a:t>(</a:t>
            </a:r>
            <a:r>
              <a:rPr lang="ru-RU" altLang="ru-RU" sz="1600" dirty="0">
                <a:latin typeface="Arial" charset="0"/>
              </a:rPr>
              <a:t>погода, </a:t>
            </a:r>
            <a:r>
              <a:rPr lang="ru-RU" altLang="ru-RU" sz="1600" dirty="0"/>
              <a:t>землетрясение</a:t>
            </a:r>
            <a:r>
              <a:rPr lang="ru-RU" altLang="ru-RU" sz="1600" dirty="0" smtClean="0"/>
              <a:t>)</a:t>
            </a:r>
            <a:endParaRPr lang="ru-RU" sz="1600" dirty="0"/>
          </a:p>
        </p:txBody>
      </p:sp>
      <p:sp>
        <p:nvSpPr>
          <p:cNvPr id="14" name="Выноска со стрелкой влево 13"/>
          <p:cNvSpPr/>
          <p:nvPr/>
        </p:nvSpPr>
        <p:spPr>
          <a:xfrm>
            <a:off x="4211960" y="5805264"/>
            <a:ext cx="4579739" cy="576064"/>
          </a:xfrm>
          <a:prstGeom prst="leftArrowCallout">
            <a:avLst>
              <a:gd name="adj1" fmla="val 25000"/>
              <a:gd name="adj2" fmla="val 50000"/>
              <a:gd name="adj3" fmla="val 25000"/>
              <a:gd name="adj4" fmla="val 9423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eaLnBrk="1" hangingPunct="1"/>
            <a:r>
              <a:rPr lang="ru-RU" altLang="ru-RU" sz="1400" dirty="0"/>
              <a:t>(</a:t>
            </a:r>
            <a:r>
              <a:rPr lang="ru-RU" altLang="ru-RU" sz="1400" dirty="0" smtClean="0"/>
              <a:t>достаточна </a:t>
            </a:r>
            <a:r>
              <a:rPr lang="ru-RU" altLang="ru-RU" sz="1400" dirty="0"/>
              <a:t>для принятия правильного решения)</a:t>
            </a:r>
            <a:br>
              <a:rPr lang="ru-RU" altLang="ru-RU" sz="1400" dirty="0"/>
            </a:br>
            <a:r>
              <a:rPr lang="ru-RU" altLang="ru-RU" sz="1200" dirty="0"/>
              <a:t>«Концерт будет вечером», история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D6760A-1BD1-4382-A107-F757E4D4EE4F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altLang="ru-RU" smtClean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400" smtClean="0"/>
              <a:t>Виды информации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125538"/>
            <a:ext cx="8001000" cy="54721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ru-RU" altLang="ru-RU" sz="2800" b="1" smtClean="0"/>
              <a:t>Символ</a:t>
            </a:r>
            <a:r>
              <a:rPr lang="ru-RU" altLang="ru-RU" sz="2800" smtClean="0"/>
              <a:t> (знак, жест)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ru-RU" altLang="ru-RU" sz="2800" b="1" smtClean="0"/>
              <a:t>Текст</a:t>
            </a:r>
            <a:r>
              <a:rPr lang="ru-RU" altLang="ru-RU" sz="2800" smtClean="0"/>
              <a:t> (состоит из символов, важен их порядок)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ru-RU" altLang="ru-RU" sz="2800" b="1" smtClean="0"/>
              <a:t>Число</a:t>
            </a:r>
            <a:endParaRPr lang="ru-RU" altLang="ru-RU" sz="2800" smtClean="0"/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ru-RU" altLang="ru-RU" sz="2800" b="1" smtClean="0"/>
              <a:t>Графика</a:t>
            </a:r>
            <a:r>
              <a:rPr lang="ru-RU" altLang="ru-RU" sz="2800" smtClean="0"/>
              <a:t> (рисунки, картины, чертежи, фото, схемы, карты)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ru-RU" altLang="ru-RU" sz="2800" b="1" smtClean="0"/>
              <a:t>Звук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ru-RU" altLang="ru-RU" sz="2800" b="1" smtClean="0"/>
              <a:t>Тактильная информация</a:t>
            </a:r>
            <a:r>
              <a:rPr lang="ru-RU" altLang="ru-RU" sz="2800" smtClean="0"/>
              <a:t> (осязание)</a:t>
            </a:r>
            <a:endParaRPr lang="ru-RU" altLang="ru-RU" sz="2800" b="1" smtClean="0"/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ru-RU" altLang="ru-RU" sz="2800" b="1" smtClean="0"/>
              <a:t>Вкус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ru-RU" altLang="ru-RU" sz="2800" b="1" smtClean="0"/>
              <a:t>Запах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/>
              <a:t>Виды информации</a:t>
            </a:r>
            <a:endParaRPr lang="ru-RU" smtClean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250825" y="1052513"/>
          <a:ext cx="8496944" cy="5069530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512168"/>
                <a:gridCol w="6984776"/>
              </a:tblGrid>
              <a:tr h="1080119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effectLst/>
                        </a:rPr>
                        <a:t>По способам восприятия</a:t>
                      </a:r>
                      <a:endParaRPr lang="ru-RU" sz="1200" dirty="0"/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lvl="1" indent="0" algn="l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визуальная, передаваемая видимыми образами и символами;</a:t>
                      </a:r>
                    </a:p>
                    <a:p>
                      <a:pPr marL="0" lvl="1" algn="l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аудиальная, передаваемая звуками;</a:t>
                      </a:r>
                    </a:p>
                    <a:p>
                      <a:pPr marL="0" lvl="1" algn="l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тактильная, передаваемая ощущениями;</a:t>
                      </a:r>
                    </a:p>
                    <a:p>
                      <a:pPr marL="0" lvl="1" algn="l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органолептическая, передаваемая запахами и вкусами;</a:t>
                      </a:r>
                    </a:p>
                    <a:p>
                      <a:pPr marL="0" lvl="1" algn="l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машинная, выдаваемая и воспринимаемая средствами вычислительной техники.</a:t>
                      </a:r>
                      <a:endParaRPr lang="ru-RU" sz="1200" dirty="0"/>
                    </a:p>
                  </a:txBody>
                  <a:tcPr marL="66675" marR="66675" marT="66675" marB="66675"/>
                </a:tc>
              </a:tr>
              <a:tr h="1007281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По форме представления</a:t>
                      </a:r>
                      <a:endParaRPr lang="ru-RU" sz="1200" dirty="0" smtClean="0"/>
                    </a:p>
                    <a:p>
                      <a:pPr marL="0" lvl="1" indent="0" algn="l" defTabSz="914400" rtl="0" eaLnBrk="1" latinLnBrk="0" hangingPunct="1"/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Текстовая</a:t>
                      </a:r>
                      <a:endParaRPr lang="en-US" sz="1200" dirty="0" smtClean="0">
                        <a:effectLst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Числовая</a:t>
                      </a:r>
                      <a:endParaRPr lang="en-US" sz="1200" dirty="0" smtClean="0">
                        <a:effectLst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Графическая</a:t>
                      </a:r>
                      <a:endParaRPr lang="en-US" sz="1200" dirty="0" smtClean="0">
                        <a:effectLst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Звуковая</a:t>
                      </a:r>
                      <a:endParaRPr lang="en-US" sz="1200" dirty="0" smtClean="0">
                        <a:effectLst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Комбинированная</a:t>
                      </a:r>
                      <a:endParaRPr lang="ru-RU" sz="1200" dirty="0"/>
                    </a:p>
                  </a:txBody>
                  <a:tcPr marL="66675" marR="66675" marT="66675" marB="66675"/>
                </a:tc>
              </a:tr>
              <a:tr h="529931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По типу сигнала</a:t>
                      </a:r>
                      <a:endParaRPr lang="ru-RU" sz="1200" dirty="0" smtClean="0"/>
                    </a:p>
                    <a:p>
                      <a:pPr marL="0" lvl="1" algn="l" defTabSz="914400" rtl="0" eaLnBrk="1" latinLnBrk="0" hangingPunct="1"/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/>
                        </a:rPr>
                        <a:t>Аналоговая (непрерывная)</a:t>
                      </a:r>
                    </a:p>
                    <a:p>
                      <a:r>
                        <a:rPr lang="ru-RU" sz="1200" dirty="0" smtClean="0">
                          <a:effectLst/>
                        </a:rPr>
                        <a:t>Знаковая (дискретная)</a:t>
                      </a:r>
                      <a:endParaRPr lang="ru-RU" sz="1200" dirty="0"/>
                    </a:p>
                  </a:txBody>
                  <a:tcPr marL="66675" marR="66675" marT="66675" marB="66675"/>
                </a:tc>
              </a:tr>
              <a:tr h="654567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области возникновения</a:t>
                      </a:r>
                    </a:p>
                    <a:p>
                      <a:pPr marL="0" lvl="1" algn="l" defTabSz="914400" rtl="0" eaLnBrk="1" latinLnBrk="0" hangingPunct="1"/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lvl="1" algn="l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 элементарная, отражающая процессы, явления неодушевленной природы;</a:t>
                      </a:r>
                    </a:p>
                    <a:p>
                      <a:pPr marL="0" lvl="1" algn="l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биологическая, отражающая процессы животного и растительного мира;</a:t>
                      </a:r>
                    </a:p>
                    <a:p>
                      <a:pPr marL="0" lvl="1" algn="l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социальная, отражающая процессы человеческого общества.</a:t>
                      </a:r>
                    </a:p>
                  </a:txBody>
                  <a:tcPr marL="66675" marR="66675" marT="66675" marB="66675"/>
                </a:tc>
              </a:tr>
              <a:tr h="75245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месту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возникновения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1" algn="l" defTabSz="914400" rtl="0" eaLnBrk="1" latinLnBrk="0" hangingPunct="1"/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171450" lvl="1" indent="-171450" algn="l" defTabSz="914400" rtl="0" eaLnBrk="1" latinLnBrk="0" hangingPunct="1">
                        <a:buFontTx/>
                        <a:buChar char="-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входная, поступающая на вход какой-то системы;  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1" indent="-171450" algn="l" defTabSz="914400" rtl="0" eaLnBrk="1" latinLnBrk="0" hangingPunct="1">
                        <a:buFontTx/>
                        <a:buChar char="-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выходная, покидающая данную систему;</a:t>
                      </a:r>
                    </a:p>
                    <a:p>
                      <a:pPr marL="171450" lvl="1" indent="-171450" algn="l" defTabSz="914400" rtl="0" eaLnBrk="1" latinLnBrk="0" hangingPunct="1">
                        <a:buFontTx/>
                        <a:buChar char="-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внутренняя, возникающая внутри системы;            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1" indent="-171450" algn="l" defTabSz="914400" rtl="0" eaLnBrk="1" latinLnBrk="0" hangingPunct="1">
                        <a:buFontTx/>
                        <a:buChar char="-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внешняя, существующая за пределами системы.</a:t>
                      </a:r>
                    </a:p>
                  </a:txBody>
                  <a:tcPr marL="66675" marR="66675" marT="66675" marB="66675"/>
                </a:tc>
              </a:tr>
              <a:tr h="652227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стадии обработки</a:t>
                      </a:r>
                    </a:p>
                    <a:p>
                      <a:pPr marL="0" lvl="1" algn="l" defTabSz="914400" rtl="0" eaLnBrk="1" latinLnBrk="0" hangingPunct="1"/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u="none" dirty="0" smtClean="0"/>
                        <a:t>первичная;   </a:t>
                      </a:r>
                      <a:endParaRPr lang="en-US" sz="1200" u="none" dirty="0" smtClean="0"/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u="none" dirty="0" smtClean="0"/>
                        <a:t>вторичная;   </a:t>
                      </a:r>
                      <a:endParaRPr lang="en-US" sz="1200" u="none" dirty="0" smtClean="0"/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u="none" dirty="0" smtClean="0"/>
                        <a:t>промежуточная; </a:t>
                      </a:r>
                      <a:endParaRPr lang="en-US" sz="1200" u="none" dirty="0" smtClean="0"/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u="none" dirty="0" smtClean="0"/>
                        <a:t>результирующая</a:t>
                      </a:r>
                      <a:endParaRPr lang="ru-RU" sz="1200" dirty="0"/>
                    </a:p>
                  </a:txBody>
                  <a:tcPr marL="66675" marR="66675" marT="66675" marB="6667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Номер слайда 5"/>
          <p:cNvSpPr txBox="1">
            <a:spLocks noGrp="1"/>
          </p:cNvSpPr>
          <p:nvPr/>
        </p:nvSpPr>
        <p:spPr bwMode="auto">
          <a:xfrm>
            <a:off x="7005638" y="6211888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D930DBE-1A20-4F01-AA94-ED618AC3A206}" type="slidenum">
              <a:rPr lang="ru-RU" altLang="ru-RU" b="1">
                <a:solidFill>
                  <a:srgbClr val="000000"/>
                </a:solidFill>
                <a:latin typeface="Verdana" pitchFamily="34" charset="0"/>
              </a:rPr>
              <a:pPr algn="r"/>
              <a:t>9</a:t>
            </a:fld>
            <a:endParaRPr lang="ru-RU" altLang="ru-RU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altLang="ru-RU" sz="3400" smtClean="0"/>
              <a:t>Информация в биологии</a:t>
            </a:r>
          </a:p>
        </p:txBody>
      </p:sp>
      <p:pic>
        <p:nvPicPr>
          <p:cNvPr id="27651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67050" y="3563938"/>
            <a:ext cx="1722438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93800" y="2066925"/>
            <a:ext cx="1474788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3613" y="3473450"/>
            <a:ext cx="106362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21050" y="1763713"/>
            <a:ext cx="1189038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1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38838" y="3395663"/>
            <a:ext cx="963612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1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56188" y="1720850"/>
            <a:ext cx="18161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7" name="AutoShape 12"/>
          <p:cNvSpPr>
            <a:spLocks noChangeArrowheads="1"/>
          </p:cNvSpPr>
          <p:nvPr/>
        </p:nvSpPr>
        <p:spPr bwMode="auto">
          <a:xfrm>
            <a:off x="1993900" y="3978275"/>
            <a:ext cx="1047750" cy="466725"/>
          </a:xfrm>
          <a:prstGeom prst="rightArrow">
            <a:avLst>
              <a:gd name="adj1" fmla="val 50000"/>
              <a:gd name="adj2" fmla="val 56122"/>
            </a:avLst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 altLang="ru-RU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7658" name="AutoShape 13"/>
          <p:cNvSpPr>
            <a:spLocks noChangeArrowheads="1"/>
          </p:cNvSpPr>
          <p:nvPr/>
        </p:nvSpPr>
        <p:spPr bwMode="auto">
          <a:xfrm rot="2168156">
            <a:off x="2405063" y="3140075"/>
            <a:ext cx="1131887" cy="466725"/>
          </a:xfrm>
          <a:prstGeom prst="rightArrow">
            <a:avLst>
              <a:gd name="adj1" fmla="val 50000"/>
              <a:gd name="adj2" fmla="val 60629"/>
            </a:avLst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 altLang="ru-RU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7659" name="AutoShape 14"/>
          <p:cNvSpPr>
            <a:spLocks noChangeArrowheads="1"/>
          </p:cNvSpPr>
          <p:nvPr/>
        </p:nvSpPr>
        <p:spPr bwMode="auto">
          <a:xfrm rot="7932546">
            <a:off x="4423569" y="3136106"/>
            <a:ext cx="985838" cy="466725"/>
          </a:xfrm>
          <a:prstGeom prst="rightArrow">
            <a:avLst>
              <a:gd name="adj1" fmla="val 50000"/>
              <a:gd name="adj2" fmla="val 52806"/>
            </a:avLst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 altLang="ru-RU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7660" name="AutoShape 15"/>
          <p:cNvSpPr>
            <a:spLocks noChangeArrowheads="1"/>
          </p:cNvSpPr>
          <p:nvPr/>
        </p:nvSpPr>
        <p:spPr bwMode="auto">
          <a:xfrm rot="10800000">
            <a:off x="4835525" y="3968750"/>
            <a:ext cx="1047750" cy="466725"/>
          </a:xfrm>
          <a:prstGeom prst="rightArrow">
            <a:avLst>
              <a:gd name="adj1" fmla="val 50000"/>
              <a:gd name="adj2" fmla="val 56122"/>
            </a:avLst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 altLang="ru-RU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7661" name="AutoShape 16"/>
          <p:cNvSpPr>
            <a:spLocks noChangeArrowheads="1"/>
          </p:cNvSpPr>
          <p:nvPr/>
        </p:nvSpPr>
        <p:spPr bwMode="auto">
          <a:xfrm rot="5400000">
            <a:off x="3736975" y="3087688"/>
            <a:ext cx="466725" cy="466725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 altLang="ru-RU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27662" name="Picture 1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13500" y="4979988"/>
            <a:ext cx="1250950" cy="16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3" name="Rectangle 3"/>
          <p:cNvSpPr>
            <a:spLocks noChangeArrowheads="1"/>
          </p:cNvSpPr>
          <p:nvPr/>
        </p:nvSpPr>
        <p:spPr bwMode="auto">
          <a:xfrm>
            <a:off x="566738" y="908050"/>
            <a:ext cx="8001000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ru-RU" altLang="ru-RU" sz="2600">
                <a:solidFill>
                  <a:srgbClr val="000000"/>
                </a:solidFill>
                <a:latin typeface="Verdana" pitchFamily="34" charset="0"/>
              </a:rPr>
              <a:t>Сигналы несут информацию от органов чувств к мозгу:</a:t>
            </a:r>
          </a:p>
        </p:txBody>
      </p:sp>
      <p:sp>
        <p:nvSpPr>
          <p:cNvPr id="27664" name="Rectangle 3"/>
          <p:cNvSpPr>
            <a:spLocks noChangeArrowheads="1"/>
          </p:cNvSpPr>
          <p:nvPr/>
        </p:nvSpPr>
        <p:spPr bwMode="auto">
          <a:xfrm>
            <a:off x="577850" y="5305425"/>
            <a:ext cx="5665788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ru-RU" altLang="ru-RU" sz="2600">
                <a:solidFill>
                  <a:srgbClr val="000000"/>
                </a:solidFill>
                <a:latin typeface="Verdana" pitchFamily="34" charset="0"/>
              </a:rPr>
              <a:t>Наследственная информация </a:t>
            </a:r>
            <a:br>
              <a:rPr lang="ru-RU" altLang="ru-RU" sz="2600">
                <a:solidFill>
                  <a:srgbClr val="000000"/>
                </a:solidFill>
                <a:latin typeface="Verdana" pitchFamily="34" charset="0"/>
              </a:rPr>
            </a:br>
            <a:r>
              <a:rPr lang="ru-RU" altLang="ru-RU" sz="2600">
                <a:solidFill>
                  <a:srgbClr val="000000"/>
                </a:solidFill>
                <a:latin typeface="Verdana" pitchFamily="34" charset="0"/>
              </a:rPr>
              <a:t>(молекула ДНК):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офиль">
  <a:themeElements>
    <a:clrScheme name="Профиль 10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33FF"/>
      </a:hlink>
      <a:folHlink>
        <a:srgbClr val="CC0099"/>
      </a:folHlink>
    </a:clrScheme>
    <a:fontScheme name="Профиль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филь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10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33FF"/>
        </a:hlink>
        <a:folHlink>
          <a:srgbClr val="CC00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1505</TotalTime>
  <Words>924</Words>
  <Application>Microsoft Office PowerPoint</Application>
  <PresentationFormat>Экран (4:3)</PresentationFormat>
  <Paragraphs>219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Symbol</vt:lpstr>
      <vt:lpstr>Verdana</vt:lpstr>
      <vt:lpstr>Wingdings</vt:lpstr>
      <vt:lpstr>Профиль</vt:lpstr>
      <vt:lpstr>Информация: виды и свойства</vt:lpstr>
      <vt:lpstr>Презентация PowerPoint</vt:lpstr>
      <vt:lpstr>Основные определения и понятия</vt:lpstr>
      <vt:lpstr>Информация – это …</vt:lpstr>
      <vt:lpstr>Презентация PowerPoint</vt:lpstr>
      <vt:lpstr>Свойства информации</vt:lpstr>
      <vt:lpstr>Виды информации</vt:lpstr>
      <vt:lpstr>Виды информации</vt:lpstr>
      <vt:lpstr>Информация в биологии</vt:lpstr>
      <vt:lpstr>Информация в живой природе</vt:lpstr>
      <vt:lpstr>Информация в живой природе</vt:lpstr>
      <vt:lpstr>Информация в неживой природе</vt:lpstr>
      <vt:lpstr>Информация в технике</vt:lpstr>
      <vt:lpstr>Информация в технике</vt:lpstr>
      <vt:lpstr>Единицы измерения</vt:lpstr>
      <vt:lpstr>Единицы измерения</vt:lpstr>
      <vt:lpstr>Перевод в другие единицы</vt:lpstr>
      <vt:lpstr>Перевод в другие единицы</vt:lpstr>
      <vt:lpstr>Информация и информационные процессы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ИНФОРМАЦИЯ</dc:title>
  <dc:creator>Irina</dc:creator>
  <cp:lastModifiedBy>Дружинина Ирина Владимировна</cp:lastModifiedBy>
  <cp:revision>59</cp:revision>
  <dcterms:created xsi:type="dcterms:W3CDTF">2015-09-02T15:01:35Z</dcterms:created>
  <dcterms:modified xsi:type="dcterms:W3CDTF">2023-03-31T05:12:12Z</dcterms:modified>
</cp:coreProperties>
</file>